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12"/>
  </p:notesMasterIdLst>
  <p:handoutMasterIdLst>
    <p:handoutMasterId r:id="rId13"/>
  </p:handoutMasterIdLst>
  <p:sldIdLst>
    <p:sldId id="256" r:id="rId5"/>
    <p:sldId id="263" r:id="rId6"/>
    <p:sldId id="269" r:id="rId7"/>
    <p:sldId id="270" r:id="rId8"/>
    <p:sldId id="266" r:id="rId9"/>
    <p:sldId id="267" r:id="rId10"/>
    <p:sldId id="268" r:id="rId11"/>
  </p:sldIdLst>
  <p:sldSz cx="12192000" cy="6858000"/>
  <p:notesSz cx="6858000" cy="9144000"/>
  <p:defaultTextStyle>
    <a:defPPr rtl="0">
      <a:defRPr lang="zh-tw"/>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8E51B"/>
    <a:srgbClr val="F2D0D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4" d="100"/>
          <a:sy n="64" d="100"/>
        </p:scale>
        <p:origin x="748" y="64"/>
      </p:cViewPr>
      <p:guideLst/>
    </p:cSldViewPr>
  </p:slideViewPr>
  <p:notesTextViewPr>
    <p:cViewPr>
      <p:scale>
        <a:sx n="1" d="1"/>
        <a:sy n="1" d="1"/>
      </p:scale>
      <p:origin x="0" y="0"/>
    </p:cViewPr>
  </p:notesTextViewPr>
  <p:notesViewPr>
    <p:cSldViewPr snapToGrid="0">
      <p:cViewPr varScale="1">
        <p:scale>
          <a:sx n="87" d="100"/>
          <a:sy n="87" d="100"/>
        </p:scale>
        <p:origin x="3090" y="10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handoutMaster" Target="handoutMasters/handoutMaster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預留位置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zh-TW" altLang="en-US" dirty="0">
              <a:latin typeface="Microsoft JhengHei UI" panose="020B0604030504040204" pitchFamily="34" charset="-120"/>
              <a:ea typeface="Microsoft JhengHei UI" panose="020B0604030504040204" pitchFamily="34" charset="-120"/>
            </a:endParaRPr>
          </a:p>
        </p:txBody>
      </p:sp>
      <p:sp>
        <p:nvSpPr>
          <p:cNvPr id="3" name="日期版面配置區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A9F92ACA-5C5C-4D68-B31E-A860F8A724EC}" type="datetime1">
              <a:rPr lang="zh-TW" altLang="en-US" smtClean="0">
                <a:latin typeface="Microsoft JhengHei UI" panose="020B0604030504040204" pitchFamily="34" charset="-120"/>
                <a:ea typeface="Microsoft JhengHei UI" panose="020B0604030504040204" pitchFamily="34" charset="-120"/>
              </a:rPr>
              <a:t>2021/12/25</a:t>
            </a:fld>
            <a:endParaRPr lang="zh-TW" altLang="en-US" dirty="0">
              <a:latin typeface="Microsoft JhengHei UI" panose="020B0604030504040204" pitchFamily="34" charset="-120"/>
              <a:ea typeface="Microsoft JhengHei UI" panose="020B0604030504040204" pitchFamily="34" charset="-120"/>
            </a:endParaRPr>
          </a:p>
        </p:txBody>
      </p:sp>
      <p:sp>
        <p:nvSpPr>
          <p:cNvPr id="4" name="頁尾版面配置區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zh-TW" altLang="en-US" dirty="0">
              <a:latin typeface="Microsoft JhengHei UI" panose="020B0604030504040204" pitchFamily="34" charset="-120"/>
              <a:ea typeface="Microsoft JhengHei UI" panose="020B0604030504040204" pitchFamily="34" charset="-120"/>
            </a:endParaRPr>
          </a:p>
        </p:txBody>
      </p:sp>
      <p:sp>
        <p:nvSpPr>
          <p:cNvPr id="5" name="投影片編號預留位置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B8D331BE-4A26-441F-AE74-A51A4C94AC14}" type="slidenum">
              <a:rPr lang="en-US" altLang="zh-TW" smtClean="0">
                <a:latin typeface="Microsoft JhengHei UI" panose="020B0604030504040204" pitchFamily="34" charset="-120"/>
                <a:ea typeface="Microsoft JhengHei UI" panose="020B0604030504040204" pitchFamily="34" charset="-120"/>
              </a:rPr>
              <a:t>‹#›</a:t>
            </a:fld>
            <a:endParaRPr lang="zh-TW" altLang="en-US" dirty="0">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461217887"/>
      </p:ext>
    </p:extLst>
  </p:cSld>
  <p:clrMap bg1="lt1" tx1="dk1" bg2="lt2" tx2="dk2" accent1="accent1" accent2="accent2" accent3="accent3" accent4="accent4" accent5="accent5" accent6="accent6" hlink="hlink" folHlink="folHlink"/>
  <p:hf hdr="0" ftr="0" dt="0"/>
</p:handoutMaster>
</file>

<file path=ppt/media/image1.png>
</file>

<file path=ppt/media/image2.jpeg>
</file>

<file path=ppt/media/image3.png>
</file>

<file path=ppt/media/image4.jpg>
</file>

<file path=ppt/media/image5.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預留位置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Microsoft JhengHei UI" panose="020B0604030504040204" pitchFamily="34" charset="-120"/>
                <a:ea typeface="Microsoft JhengHei UI" panose="020B0604030504040204" pitchFamily="34" charset="-120"/>
              </a:defRPr>
            </a:lvl1pPr>
          </a:lstStyle>
          <a:p>
            <a:endParaRPr lang="zh-TW" altLang="en-US" noProof="0" dirty="0"/>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Microsoft JhengHei UI" panose="020B0604030504040204" pitchFamily="34" charset="-120"/>
                <a:ea typeface="Microsoft JhengHei UI" panose="020B0604030504040204" pitchFamily="34" charset="-120"/>
              </a:defRPr>
            </a:lvl1pPr>
          </a:lstStyle>
          <a:p>
            <a:fld id="{67A8559F-A42D-4841-92F1-29245F046611}" type="datetime1">
              <a:rPr lang="zh-TW" altLang="en-US" noProof="0" smtClean="0"/>
              <a:t>2021/12/25</a:t>
            </a:fld>
            <a:endParaRPr lang="zh-TW" altLang="en-US" noProof="0" dirty="0"/>
          </a:p>
        </p:txBody>
      </p:sp>
      <p:sp>
        <p:nvSpPr>
          <p:cNvPr id="4" name="投影片圖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zh-TW" altLang="en-US" noProof="0" dirty="0"/>
          </a:p>
        </p:txBody>
      </p:sp>
      <p:sp>
        <p:nvSpPr>
          <p:cNvPr id="5" name="備忘稿預留位置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zh-TW" altLang="en-US" noProof="0" dirty="0"/>
              <a:t>按一下以編輯母片文字樣式</a:t>
            </a:r>
          </a:p>
          <a:p>
            <a:pPr lvl="1" rtl="0"/>
            <a:r>
              <a:rPr lang="zh-TW" altLang="en-US" noProof="0" dirty="0"/>
              <a:t>第二層</a:t>
            </a:r>
          </a:p>
          <a:p>
            <a:pPr lvl="2" rtl="0"/>
            <a:r>
              <a:rPr lang="zh-TW" altLang="en-US" noProof="0" dirty="0"/>
              <a:t>第三層</a:t>
            </a:r>
          </a:p>
          <a:p>
            <a:pPr lvl="3" rtl="0"/>
            <a:r>
              <a:rPr lang="zh-TW" altLang="en-US" noProof="0" dirty="0"/>
              <a:t>第四層</a:t>
            </a:r>
          </a:p>
          <a:p>
            <a:pPr lvl="4" rtl="0"/>
            <a:r>
              <a:rPr lang="zh-TW" altLang="en-US" noProof="0" dirty="0"/>
              <a:t>第五層</a:t>
            </a:r>
          </a:p>
        </p:txBody>
      </p:sp>
      <p:sp>
        <p:nvSpPr>
          <p:cNvPr id="6" name="頁尾預留位置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Microsoft JhengHei UI" panose="020B0604030504040204" pitchFamily="34" charset="-120"/>
                <a:ea typeface="Microsoft JhengHei UI" panose="020B0604030504040204" pitchFamily="34" charset="-120"/>
              </a:defRPr>
            </a:lvl1pPr>
          </a:lstStyle>
          <a:p>
            <a:endParaRPr lang="zh-TW" altLang="en-US" noProof="0" dirty="0"/>
          </a:p>
        </p:txBody>
      </p:sp>
      <p:sp>
        <p:nvSpPr>
          <p:cNvPr id="7" name="投影片編號預留位置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Microsoft JhengHei UI" panose="020B0604030504040204" pitchFamily="34" charset="-120"/>
                <a:ea typeface="Microsoft JhengHei UI" panose="020B0604030504040204" pitchFamily="34" charset="-120"/>
              </a:defRPr>
            </a:lvl1pPr>
          </a:lstStyle>
          <a:p>
            <a:fld id="{BF6B3765-1535-41FB-A927-AAD2D1E85382}" type="slidenum">
              <a:rPr lang="en-US" altLang="zh-TW" noProof="0" smtClean="0"/>
              <a:pPr/>
              <a:t>‹#›</a:t>
            </a:fld>
            <a:endParaRPr lang="zh-TW" altLang="en-US" noProof="0" dirty="0"/>
          </a:p>
        </p:txBody>
      </p:sp>
    </p:spTree>
    <p:extLst>
      <p:ext uri="{BB962C8B-B14F-4D97-AF65-F5344CB8AC3E}">
        <p14:creationId xmlns:p14="http://schemas.microsoft.com/office/powerpoint/2010/main" val="317015224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icrosoft JhengHei UI" panose="020B0604030504040204" pitchFamily="34" charset="-120"/>
        <a:ea typeface="Microsoft JhengHei UI" panose="020B0604030504040204" pitchFamily="34" charset="-120"/>
        <a:cs typeface="+mn-cs"/>
      </a:defRPr>
    </a:lvl1pPr>
    <a:lvl2pPr marL="457200" algn="l" defTabSz="914400" rtl="0" eaLnBrk="1" latinLnBrk="0" hangingPunct="1">
      <a:defRPr sz="1200" kern="1200">
        <a:solidFill>
          <a:schemeClr val="tx1"/>
        </a:solidFill>
        <a:latin typeface="Microsoft JhengHei UI" panose="020B0604030504040204" pitchFamily="34" charset="-120"/>
        <a:ea typeface="Microsoft JhengHei UI" panose="020B0604030504040204" pitchFamily="34" charset="-120"/>
        <a:cs typeface="+mn-cs"/>
      </a:defRPr>
    </a:lvl2pPr>
    <a:lvl3pPr marL="914400" algn="l" defTabSz="914400" rtl="0" eaLnBrk="1" latinLnBrk="0" hangingPunct="1">
      <a:defRPr sz="1200" kern="1200">
        <a:solidFill>
          <a:schemeClr val="tx1"/>
        </a:solidFill>
        <a:latin typeface="Microsoft JhengHei UI" panose="020B0604030504040204" pitchFamily="34" charset="-120"/>
        <a:ea typeface="Microsoft JhengHei UI" panose="020B0604030504040204" pitchFamily="34" charset="-120"/>
        <a:cs typeface="+mn-cs"/>
      </a:defRPr>
    </a:lvl3pPr>
    <a:lvl4pPr marL="1371600" algn="l" defTabSz="914400" rtl="0" eaLnBrk="1" latinLnBrk="0" hangingPunct="1">
      <a:defRPr sz="1200" kern="1200">
        <a:solidFill>
          <a:schemeClr val="tx1"/>
        </a:solidFill>
        <a:latin typeface="Microsoft JhengHei UI" panose="020B0604030504040204" pitchFamily="34" charset="-120"/>
        <a:ea typeface="Microsoft JhengHei UI" panose="020B0604030504040204" pitchFamily="34" charset="-120"/>
        <a:cs typeface="+mn-cs"/>
      </a:defRPr>
    </a:lvl4pPr>
    <a:lvl5pPr marL="1828800" algn="l" defTabSz="914400" rtl="0" eaLnBrk="1" latinLnBrk="0" hangingPunct="1">
      <a:defRPr sz="1200" kern="1200">
        <a:solidFill>
          <a:schemeClr val="tx1"/>
        </a:solidFill>
        <a:latin typeface="Microsoft JhengHei UI" panose="020B0604030504040204" pitchFamily="34" charset="-120"/>
        <a:ea typeface="Microsoft JhengHei UI" panose="020B0604030504040204" pitchFamily="34" charset="-12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預留位置 2"/>
          <p:cNvSpPr>
            <a:spLocks noGrp="1"/>
          </p:cNvSpPr>
          <p:nvPr>
            <p:ph type="body" idx="1"/>
          </p:nvPr>
        </p:nvSpPr>
        <p:spPr/>
        <p:txBody>
          <a:bodyPr rtlCol="0"/>
          <a:lstStyle/>
          <a:p>
            <a:pPr rtl="0"/>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預留位置 3"/>
          <p:cNvSpPr>
            <a:spLocks noGrp="1"/>
          </p:cNvSpPr>
          <p:nvPr>
            <p:ph type="sldNum" sz="quarter" idx="10"/>
          </p:nvPr>
        </p:nvSpPr>
        <p:spPr/>
        <p:txBody>
          <a:bodyPr rtlCol="0"/>
          <a:lstStyle/>
          <a:p>
            <a:pPr rtl="0"/>
            <a:fld id="{BF6B3765-1535-41FB-A927-AAD2D1E85382}" type="slidenum">
              <a:rPr lang="en-US" altLang="zh-TW" smtClean="0">
                <a:latin typeface="Microsoft JhengHei UI" panose="020B0604030504040204" pitchFamily="34" charset="-120"/>
                <a:ea typeface="Microsoft JhengHei UI" panose="020B0604030504040204" pitchFamily="34" charset="-120"/>
              </a:rPr>
              <a:t>1</a:t>
            </a:fld>
            <a:endParaRPr lang="zh-TW" altLang="en-US" dirty="0">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29942715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p:cNvSpPr>
            <a:spLocks noGrp="1"/>
          </p:cNvSpPr>
          <p:nvPr>
            <p:ph type="ctrTitle"/>
          </p:nvPr>
        </p:nvSpPr>
        <p:spPr>
          <a:xfrm>
            <a:off x="2209800" y="4464028"/>
            <a:ext cx="9144000" cy="1641490"/>
          </a:xfrm>
        </p:spPr>
        <p:txBody>
          <a:bodyPr wrap="none" rtlCol="0"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pPr rtl="0"/>
            <a:r>
              <a:rPr lang="zh-TW" altLang="en-US" noProof="0"/>
              <a:t>按一下以編輯母片標題樣式</a:t>
            </a:r>
            <a:endParaRPr lang="zh-TW" altLang="en-US" noProof="0" dirty="0"/>
          </a:p>
        </p:txBody>
      </p:sp>
      <p:sp>
        <p:nvSpPr>
          <p:cNvPr id="3" name="副標題 2"/>
          <p:cNvSpPr>
            <a:spLocks noGrp="1"/>
          </p:cNvSpPr>
          <p:nvPr>
            <p:ph type="subTitle" idx="1"/>
          </p:nvPr>
        </p:nvSpPr>
        <p:spPr>
          <a:xfrm>
            <a:off x="2209799" y="3694375"/>
            <a:ext cx="9144000" cy="754025"/>
          </a:xfrm>
        </p:spPr>
        <p:txBody>
          <a:bodyPr rtlCol="0"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zh-TW" altLang="en-US" noProof="0"/>
              <a:t>按一下以編輯母片子標題樣式</a:t>
            </a:r>
            <a:endParaRPr lang="zh-TW" altLang="en-US" noProof="0" dirty="0"/>
          </a:p>
        </p:txBody>
      </p:sp>
      <p:sp>
        <p:nvSpPr>
          <p:cNvPr id="7" name="日期版面配置區 6"/>
          <p:cNvSpPr>
            <a:spLocks noGrp="1"/>
          </p:cNvSpPr>
          <p:nvPr>
            <p:ph type="dt" sz="half" idx="10"/>
          </p:nvPr>
        </p:nvSpPr>
        <p:spPr/>
        <p:txBody>
          <a:bodyPr rtlCol="0"/>
          <a:lstStyle/>
          <a:p>
            <a:pPr rtl="0"/>
            <a:fld id="{1BB47D56-F335-4D7A-AA70-D7DED5932C2D}" type="datetime1">
              <a:rPr lang="zh-TW" altLang="en-US" noProof="0" smtClean="0"/>
              <a:t>2021/12/25</a:t>
            </a:fld>
            <a:endParaRPr lang="zh-TW" altLang="en-US" noProof="0" dirty="0"/>
          </a:p>
        </p:txBody>
      </p:sp>
      <p:sp>
        <p:nvSpPr>
          <p:cNvPr id="8" name="頁尾版面配置區 7"/>
          <p:cNvSpPr>
            <a:spLocks noGrp="1"/>
          </p:cNvSpPr>
          <p:nvPr>
            <p:ph type="ftr" sz="quarter" idx="11"/>
          </p:nvPr>
        </p:nvSpPr>
        <p:spPr/>
        <p:txBody>
          <a:bodyPr rtlCol="0"/>
          <a:lstStyle/>
          <a:p>
            <a:pPr rtl="0"/>
            <a:endParaRPr lang="zh-TW" altLang="en-US" noProof="0" dirty="0"/>
          </a:p>
        </p:txBody>
      </p:sp>
      <p:sp>
        <p:nvSpPr>
          <p:cNvPr id="9" name="投影片編號預留位置 8"/>
          <p:cNvSpPr>
            <a:spLocks noGrp="1"/>
          </p:cNvSpPr>
          <p:nvPr>
            <p:ph type="sldNum" sz="quarter" idx="12"/>
          </p:nvPr>
        </p:nvSpPr>
        <p:spPr/>
        <p:txBody>
          <a:bodyPr rtlCol="0"/>
          <a:lstStyle/>
          <a:p>
            <a:pPr rtl="0"/>
            <a:fld id="{6D22F896-40B5-4ADD-8801-0D06FADFA095}" type="slidenum">
              <a:rPr lang="en-US" altLang="zh-TW" noProof="0" smtClean="0"/>
              <a:pPr/>
              <a:t>‹#›</a:t>
            </a:fld>
            <a:endParaRPr lang="zh-TW" altLang="en-US" noProof="0"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含標題的全景圖片">
    <p:spTree>
      <p:nvGrpSpPr>
        <p:cNvPr id="1" name=""/>
        <p:cNvGrpSpPr/>
        <p:nvPr/>
      </p:nvGrpSpPr>
      <p:grpSpPr>
        <a:xfrm>
          <a:off x="0" y="0"/>
          <a:ext cx="0" cy="0"/>
          <a:chOff x="0" y="0"/>
          <a:chExt cx="0" cy="0"/>
        </a:xfrm>
      </p:grpSpPr>
      <p:sp>
        <p:nvSpPr>
          <p:cNvPr id="2" name="標題 1"/>
          <p:cNvSpPr>
            <a:spLocks noGrp="1"/>
          </p:cNvSpPr>
          <p:nvPr>
            <p:ph type="title"/>
          </p:nvPr>
        </p:nvSpPr>
        <p:spPr>
          <a:xfrm>
            <a:off x="839788" y="4367160"/>
            <a:ext cx="10515600" cy="819355"/>
          </a:xfrm>
        </p:spPr>
        <p:txBody>
          <a:bodyPr rtlCol="0" anchor="b"/>
          <a:lstStyle>
            <a:lvl1pPr>
              <a:defRPr sz="3200"/>
            </a:lvl1pPr>
          </a:lstStyle>
          <a:p>
            <a:pPr rtl="0"/>
            <a:r>
              <a:rPr lang="zh-TW" altLang="en-US" noProof="0"/>
              <a:t>按一下以編輯母片標題樣式</a:t>
            </a:r>
            <a:endParaRPr lang="zh-TW" altLang="en-US" noProof="0" dirty="0"/>
          </a:p>
        </p:txBody>
      </p:sp>
      <p:sp>
        <p:nvSpPr>
          <p:cNvPr id="3" name="圖片預留位置 2"/>
          <p:cNvSpPr>
            <a:spLocks noGrp="1" noChangeAspect="1"/>
          </p:cNvSpPr>
          <p:nvPr>
            <p:ph type="pic" idx="1"/>
          </p:nvPr>
        </p:nvSpPr>
        <p:spPr>
          <a:xfrm>
            <a:off x="839788" y="987425"/>
            <a:ext cx="10515600" cy="3379735"/>
          </a:xfrm>
        </p:spPr>
        <p:txBody>
          <a:bodyPr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zh-TW" altLang="en-US" noProof="0"/>
              <a:t>按一下圖示以新增圖片</a:t>
            </a:r>
            <a:endParaRPr lang="zh-TW" altLang="en-US" noProof="0" dirty="0"/>
          </a:p>
        </p:txBody>
      </p:sp>
      <p:sp>
        <p:nvSpPr>
          <p:cNvPr id="4" name="文字預留位置 3"/>
          <p:cNvSpPr>
            <a:spLocks noGrp="1"/>
          </p:cNvSpPr>
          <p:nvPr>
            <p:ph type="body" sz="half" idx="2"/>
          </p:nvPr>
        </p:nvSpPr>
        <p:spPr>
          <a:xfrm>
            <a:off x="839788" y="5186516"/>
            <a:ext cx="10514012" cy="682472"/>
          </a:xfrm>
        </p:spPr>
        <p:txBody>
          <a:bodyPr rtlCol="0"/>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zh-TW" altLang="en-US" noProof="0"/>
              <a:t>編輯母片文字樣式</a:t>
            </a:r>
          </a:p>
        </p:txBody>
      </p:sp>
      <p:sp>
        <p:nvSpPr>
          <p:cNvPr id="5" name="日期版面配置區 4"/>
          <p:cNvSpPr>
            <a:spLocks noGrp="1"/>
          </p:cNvSpPr>
          <p:nvPr>
            <p:ph type="dt" sz="half" idx="10"/>
          </p:nvPr>
        </p:nvSpPr>
        <p:spPr/>
        <p:txBody>
          <a:bodyPr rtlCol="0"/>
          <a:lstStyle/>
          <a:p>
            <a:pPr rtl="0"/>
            <a:fld id="{33BDE3BD-CF92-4181-A3F4-162CE7C952EF}" type="datetime1">
              <a:rPr lang="zh-TW" altLang="en-US" noProof="0" smtClean="0"/>
              <a:t>2021/12/25</a:t>
            </a:fld>
            <a:endParaRPr lang="zh-TW" altLang="en-US" noProof="0" dirty="0"/>
          </a:p>
        </p:txBody>
      </p:sp>
      <p:sp>
        <p:nvSpPr>
          <p:cNvPr id="6" name="頁尾版面配置區 5"/>
          <p:cNvSpPr>
            <a:spLocks noGrp="1"/>
          </p:cNvSpPr>
          <p:nvPr>
            <p:ph type="ftr" sz="quarter" idx="11"/>
          </p:nvPr>
        </p:nvSpPr>
        <p:spPr/>
        <p:txBody>
          <a:bodyPr rtlCol="0"/>
          <a:lstStyle/>
          <a:p>
            <a:pPr rtl="0"/>
            <a:endParaRPr lang="zh-TW" altLang="en-US" noProof="0" dirty="0"/>
          </a:p>
        </p:txBody>
      </p:sp>
      <p:sp>
        <p:nvSpPr>
          <p:cNvPr id="7" name="投影片編號預留位置 6"/>
          <p:cNvSpPr>
            <a:spLocks noGrp="1"/>
          </p:cNvSpPr>
          <p:nvPr>
            <p:ph type="sldNum" sz="quarter" idx="12"/>
          </p:nvPr>
        </p:nvSpPr>
        <p:spPr/>
        <p:txBody>
          <a:bodyPr rtlCol="0"/>
          <a:lstStyle/>
          <a:p>
            <a:pPr rtl="0"/>
            <a:fld id="{6D22F896-40B5-4ADD-8801-0D06FADFA095}" type="slidenum">
              <a:rPr lang="en-US" altLang="zh-TW" noProof="0" smtClean="0"/>
              <a:t>‹#›</a:t>
            </a:fld>
            <a:endParaRPr lang="zh-TW" altLang="en-US" noProof="0"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標題與說明文字">
    <p:spTree>
      <p:nvGrpSpPr>
        <p:cNvPr id="1" name=""/>
        <p:cNvGrpSpPr/>
        <p:nvPr/>
      </p:nvGrpSpPr>
      <p:grpSpPr>
        <a:xfrm>
          <a:off x="0" y="0"/>
          <a:ext cx="0" cy="0"/>
          <a:chOff x="0" y="0"/>
          <a:chExt cx="0" cy="0"/>
        </a:xfrm>
      </p:grpSpPr>
      <p:sp>
        <p:nvSpPr>
          <p:cNvPr id="2" name="標題 1"/>
          <p:cNvSpPr>
            <a:spLocks noGrp="1"/>
          </p:cNvSpPr>
          <p:nvPr>
            <p:ph type="title"/>
          </p:nvPr>
        </p:nvSpPr>
        <p:spPr>
          <a:xfrm>
            <a:off x="839788" y="365125"/>
            <a:ext cx="10515600" cy="3534344"/>
          </a:xfrm>
        </p:spPr>
        <p:txBody>
          <a:bodyPr rtlCol="0" anchor="ctr"/>
          <a:lstStyle>
            <a:lvl1pPr>
              <a:defRPr sz="3200"/>
            </a:lvl1pPr>
          </a:lstStyle>
          <a:p>
            <a:pPr rtl="0"/>
            <a:r>
              <a:rPr lang="zh-TW" altLang="en-US" noProof="0"/>
              <a:t>按一下以編輯母片標題樣式</a:t>
            </a:r>
            <a:endParaRPr lang="zh-TW" altLang="en-US" noProof="0" dirty="0"/>
          </a:p>
        </p:txBody>
      </p:sp>
      <p:sp>
        <p:nvSpPr>
          <p:cNvPr id="4" name="文字預留位置 3"/>
          <p:cNvSpPr>
            <a:spLocks noGrp="1"/>
          </p:cNvSpPr>
          <p:nvPr>
            <p:ph type="body" sz="half" idx="2"/>
          </p:nvPr>
        </p:nvSpPr>
        <p:spPr>
          <a:xfrm>
            <a:off x="839788" y="4489399"/>
            <a:ext cx="10514012" cy="1501826"/>
          </a:xfrm>
        </p:spPr>
        <p:txBody>
          <a:bodyPr rtlCol="0"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zh-TW" altLang="en-US" noProof="0"/>
              <a:t>編輯母片文字樣式</a:t>
            </a:r>
          </a:p>
        </p:txBody>
      </p:sp>
      <p:sp>
        <p:nvSpPr>
          <p:cNvPr id="5" name="日期版面配置區 4"/>
          <p:cNvSpPr>
            <a:spLocks noGrp="1"/>
          </p:cNvSpPr>
          <p:nvPr>
            <p:ph type="dt" sz="half" idx="10"/>
          </p:nvPr>
        </p:nvSpPr>
        <p:spPr/>
        <p:txBody>
          <a:bodyPr rtlCol="0"/>
          <a:lstStyle/>
          <a:p>
            <a:pPr rtl="0"/>
            <a:fld id="{7E52A3A1-E752-4EAF-A927-F99BCEDC5495}" type="datetime1">
              <a:rPr lang="zh-TW" altLang="en-US" noProof="0" smtClean="0"/>
              <a:t>2021/12/25</a:t>
            </a:fld>
            <a:endParaRPr lang="zh-TW" altLang="en-US" noProof="0" dirty="0"/>
          </a:p>
        </p:txBody>
      </p:sp>
      <p:sp>
        <p:nvSpPr>
          <p:cNvPr id="6" name="頁尾版面配置區 5"/>
          <p:cNvSpPr>
            <a:spLocks noGrp="1"/>
          </p:cNvSpPr>
          <p:nvPr>
            <p:ph type="ftr" sz="quarter" idx="11"/>
          </p:nvPr>
        </p:nvSpPr>
        <p:spPr/>
        <p:txBody>
          <a:bodyPr rtlCol="0"/>
          <a:lstStyle/>
          <a:p>
            <a:pPr rtl="0"/>
            <a:endParaRPr lang="zh-TW" altLang="en-US" noProof="0" dirty="0"/>
          </a:p>
        </p:txBody>
      </p:sp>
      <p:sp>
        <p:nvSpPr>
          <p:cNvPr id="7" name="投影片編號預留位置 6"/>
          <p:cNvSpPr>
            <a:spLocks noGrp="1"/>
          </p:cNvSpPr>
          <p:nvPr>
            <p:ph type="sldNum" sz="quarter" idx="12"/>
          </p:nvPr>
        </p:nvSpPr>
        <p:spPr/>
        <p:txBody>
          <a:bodyPr rtlCol="0"/>
          <a:lstStyle/>
          <a:p>
            <a:pPr rtl="0"/>
            <a:fld id="{6D22F896-40B5-4ADD-8801-0D06FADFA095}" type="slidenum">
              <a:rPr lang="en-US" altLang="zh-TW" noProof="0" smtClean="0"/>
              <a:t>‹#›</a:t>
            </a:fld>
            <a:endParaRPr lang="zh-TW" altLang="en-US" noProof="0"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含標題的引述">
    <p:spTree>
      <p:nvGrpSpPr>
        <p:cNvPr id="1" name=""/>
        <p:cNvGrpSpPr/>
        <p:nvPr/>
      </p:nvGrpSpPr>
      <p:grpSpPr>
        <a:xfrm>
          <a:off x="0" y="0"/>
          <a:ext cx="0" cy="0"/>
          <a:chOff x="0" y="0"/>
          <a:chExt cx="0" cy="0"/>
        </a:xfrm>
      </p:grpSpPr>
      <p:sp>
        <p:nvSpPr>
          <p:cNvPr id="2" name="標題 1"/>
          <p:cNvSpPr>
            <a:spLocks noGrp="1"/>
          </p:cNvSpPr>
          <p:nvPr>
            <p:ph type="title"/>
          </p:nvPr>
        </p:nvSpPr>
        <p:spPr>
          <a:xfrm>
            <a:off x="1446212" y="372940"/>
            <a:ext cx="9302752" cy="2992904"/>
          </a:xfrm>
        </p:spPr>
        <p:txBody>
          <a:bodyPr rtlCol="0" anchor="ctr"/>
          <a:lstStyle>
            <a:lvl1pPr>
              <a:defRPr sz="4400">
                <a:latin typeface="Microsoft JhengHei UI" panose="020B0604030504040204" pitchFamily="34" charset="-120"/>
                <a:ea typeface="Microsoft JhengHei UI" panose="020B0604030504040204" pitchFamily="34" charset="-120"/>
              </a:defRPr>
            </a:lvl1pPr>
          </a:lstStyle>
          <a:p>
            <a:pPr rtl="0"/>
            <a:r>
              <a:rPr lang="zh-TW" altLang="en-US" noProof="0"/>
              <a:t>按一下以編輯母片標題樣式</a:t>
            </a:r>
            <a:endParaRPr lang="zh-TW" altLang="en-US" noProof="0" dirty="0"/>
          </a:p>
        </p:txBody>
      </p:sp>
      <p:sp>
        <p:nvSpPr>
          <p:cNvPr id="12" name="文字預留位置 3"/>
          <p:cNvSpPr>
            <a:spLocks noGrp="1"/>
          </p:cNvSpPr>
          <p:nvPr>
            <p:ph type="body" sz="half" idx="13"/>
          </p:nvPr>
        </p:nvSpPr>
        <p:spPr>
          <a:xfrm>
            <a:off x="1720644" y="3373372"/>
            <a:ext cx="8752299" cy="548968"/>
          </a:xfrm>
        </p:spPr>
        <p:txBody>
          <a:bodyPr rtlCol="0" anchor="t">
            <a:normAutofit/>
          </a:bodyPr>
          <a:lstStyle>
            <a:lvl1pPr marL="0" indent="0">
              <a:buNone/>
              <a:defRPr sz="1400">
                <a:latin typeface="Microsoft JhengHei UI" panose="020B0604030504040204" pitchFamily="34" charset="-120"/>
                <a:ea typeface="Microsoft JhengHei UI" panose="020B0604030504040204" pitchFamily="34" charset="-12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zh-TW" altLang="en-US" noProof="0"/>
              <a:t>編輯母片文字樣式</a:t>
            </a:r>
          </a:p>
        </p:txBody>
      </p:sp>
      <p:sp>
        <p:nvSpPr>
          <p:cNvPr id="4" name="文字預留位置 3"/>
          <p:cNvSpPr>
            <a:spLocks noGrp="1"/>
          </p:cNvSpPr>
          <p:nvPr>
            <p:ph type="body" sz="half" idx="2"/>
          </p:nvPr>
        </p:nvSpPr>
        <p:spPr>
          <a:xfrm>
            <a:off x="838200" y="4509544"/>
            <a:ext cx="10512424" cy="1489496"/>
          </a:xfrm>
        </p:spPr>
        <p:txBody>
          <a:bodyPr rtlCol="0" anchor="ctr">
            <a:normAutofit/>
          </a:bodyPr>
          <a:lstStyle>
            <a:lvl1pPr marL="0" indent="0">
              <a:buNone/>
              <a:defRPr sz="1600">
                <a:latin typeface="Microsoft JhengHei UI" panose="020B0604030504040204" pitchFamily="34" charset="-120"/>
                <a:ea typeface="Microsoft JhengHei UI" panose="020B0604030504040204" pitchFamily="34" charset="-12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zh-TW" altLang="en-US" noProof="0"/>
              <a:t>編輯母片文字樣式</a:t>
            </a:r>
          </a:p>
        </p:txBody>
      </p:sp>
      <p:sp>
        <p:nvSpPr>
          <p:cNvPr id="5" name="日期版面配置區 4"/>
          <p:cNvSpPr>
            <a:spLocks noGrp="1"/>
          </p:cNvSpPr>
          <p:nvPr>
            <p:ph type="dt" sz="half" idx="10"/>
          </p:nvPr>
        </p:nvSpPr>
        <p:spPr>
          <a:xfrm>
            <a:off x="838200" y="6364165"/>
            <a:ext cx="2743200" cy="365125"/>
          </a:xfrm>
        </p:spPr>
        <p:txBody>
          <a:bodyPr rtlCol="0"/>
          <a:lstStyle>
            <a:lvl1pPr>
              <a:defRPr>
                <a:latin typeface="Microsoft JhengHei UI" panose="020B0604030504040204" pitchFamily="34" charset="-120"/>
                <a:ea typeface="Microsoft JhengHei UI" panose="020B0604030504040204" pitchFamily="34" charset="-120"/>
              </a:defRPr>
            </a:lvl1pPr>
          </a:lstStyle>
          <a:p>
            <a:fld id="{BC624338-9A21-4BAB-BA86-B016EDD23CCD}" type="datetime1">
              <a:rPr lang="zh-TW" altLang="en-US" noProof="0" smtClean="0"/>
              <a:t>2021/12/25</a:t>
            </a:fld>
            <a:endParaRPr lang="zh-TW" altLang="en-US" noProof="0" dirty="0"/>
          </a:p>
        </p:txBody>
      </p:sp>
      <p:sp>
        <p:nvSpPr>
          <p:cNvPr id="6" name="頁尾版面配置區 5"/>
          <p:cNvSpPr>
            <a:spLocks noGrp="1"/>
          </p:cNvSpPr>
          <p:nvPr>
            <p:ph type="ftr" sz="quarter" idx="11"/>
          </p:nvPr>
        </p:nvSpPr>
        <p:spPr>
          <a:xfrm>
            <a:off x="4038600" y="6364165"/>
            <a:ext cx="4114800" cy="365125"/>
          </a:xfrm>
        </p:spPr>
        <p:txBody>
          <a:bodyPr rtlCol="0"/>
          <a:lstStyle>
            <a:lvl1pPr>
              <a:defRPr>
                <a:latin typeface="Microsoft JhengHei UI" panose="020B0604030504040204" pitchFamily="34" charset="-120"/>
                <a:ea typeface="Microsoft JhengHei UI" panose="020B0604030504040204" pitchFamily="34" charset="-120"/>
              </a:defRPr>
            </a:lvl1pPr>
          </a:lstStyle>
          <a:p>
            <a:endParaRPr lang="zh-TW" altLang="en-US" noProof="0" dirty="0"/>
          </a:p>
        </p:txBody>
      </p:sp>
      <p:sp>
        <p:nvSpPr>
          <p:cNvPr id="7" name="投影片編號預留位置 6"/>
          <p:cNvSpPr>
            <a:spLocks noGrp="1"/>
          </p:cNvSpPr>
          <p:nvPr>
            <p:ph type="sldNum" sz="quarter" idx="12"/>
          </p:nvPr>
        </p:nvSpPr>
        <p:spPr>
          <a:xfrm>
            <a:off x="8610600" y="6364165"/>
            <a:ext cx="2743200" cy="365125"/>
          </a:xfrm>
        </p:spPr>
        <p:txBody>
          <a:bodyPr rtlCol="0"/>
          <a:lstStyle>
            <a:lvl1pPr>
              <a:defRPr>
                <a:latin typeface="Microsoft JhengHei UI" panose="020B0604030504040204" pitchFamily="34" charset="-120"/>
                <a:ea typeface="Microsoft JhengHei UI" panose="020B0604030504040204" pitchFamily="34" charset="-120"/>
              </a:defRPr>
            </a:lvl1pPr>
          </a:lstStyle>
          <a:p>
            <a:fld id="{6D22F896-40B5-4ADD-8801-0D06FADFA095}" type="slidenum">
              <a:rPr lang="en-US" altLang="zh-TW" noProof="0" smtClean="0"/>
              <a:pPr/>
              <a:t>‹#›</a:t>
            </a:fld>
            <a:endParaRPr lang="zh-TW" altLang="en-US" noProof="0" dirty="0"/>
          </a:p>
        </p:txBody>
      </p:sp>
      <p:sp>
        <p:nvSpPr>
          <p:cNvPr id="9" name="文字方塊 8"/>
          <p:cNvSpPr txBox="1"/>
          <p:nvPr/>
        </p:nvSpPr>
        <p:spPr>
          <a:xfrm>
            <a:off x="1111044" y="79463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rtl="0"/>
            <a:r>
              <a:rPr lang="zh-TW" altLang="en-US" sz="8000" noProof="0" dirty="0">
                <a:solidFill>
                  <a:schemeClr val="tx1"/>
                </a:solidFill>
                <a:effectLst/>
                <a:latin typeface="Microsoft JhengHei UI" panose="020B0604030504040204" pitchFamily="34" charset="-120"/>
                <a:ea typeface="Microsoft JhengHei UI" panose="020B0604030504040204" pitchFamily="34" charset="-120"/>
              </a:rPr>
              <a:t>“</a:t>
            </a:r>
          </a:p>
        </p:txBody>
      </p:sp>
      <p:sp>
        <p:nvSpPr>
          <p:cNvPr id="10" name="文字方塊 9"/>
          <p:cNvSpPr txBox="1"/>
          <p:nvPr/>
        </p:nvSpPr>
        <p:spPr>
          <a:xfrm>
            <a:off x="10437812" y="2751015"/>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zh-TW" altLang="en-US" sz="8000" noProof="0" dirty="0">
                <a:solidFill>
                  <a:schemeClr val="tx1"/>
                </a:solidFill>
                <a:effectLst/>
                <a:latin typeface="Microsoft JhengHei UI" panose="020B0604030504040204" pitchFamily="34" charset="-120"/>
                <a:ea typeface="Microsoft JhengHei UI" panose="020B0604030504040204" pitchFamily="34" charset="-120"/>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標題 1"/>
          <p:cNvSpPr>
            <a:spLocks noGrp="1"/>
          </p:cNvSpPr>
          <p:nvPr>
            <p:ph type="title"/>
          </p:nvPr>
        </p:nvSpPr>
        <p:spPr>
          <a:xfrm>
            <a:off x="839788" y="2326967"/>
            <a:ext cx="10515600" cy="2511835"/>
          </a:xfrm>
        </p:spPr>
        <p:txBody>
          <a:bodyPr rtlCol="0" anchor="b">
            <a:normAutofit/>
          </a:bodyPr>
          <a:lstStyle>
            <a:lvl1pPr>
              <a:defRPr sz="5400"/>
            </a:lvl1pPr>
          </a:lstStyle>
          <a:p>
            <a:pPr rtl="0"/>
            <a:r>
              <a:rPr lang="zh-TW" altLang="en-US" noProof="0"/>
              <a:t>按一下以編輯母片標題樣式</a:t>
            </a:r>
            <a:endParaRPr lang="zh-TW" altLang="en-US" noProof="0" dirty="0"/>
          </a:p>
        </p:txBody>
      </p:sp>
      <p:sp>
        <p:nvSpPr>
          <p:cNvPr id="4" name="文字預留位置 3"/>
          <p:cNvSpPr>
            <a:spLocks noGrp="1"/>
          </p:cNvSpPr>
          <p:nvPr>
            <p:ph type="body" sz="half" idx="2"/>
          </p:nvPr>
        </p:nvSpPr>
        <p:spPr>
          <a:xfrm>
            <a:off x="839788" y="4850581"/>
            <a:ext cx="10514012" cy="1140644"/>
          </a:xfrm>
        </p:spPr>
        <p:txBody>
          <a:bodyPr rtlCol="0"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zh-TW" altLang="en-US" noProof="0"/>
              <a:t>編輯母片文字樣式</a:t>
            </a:r>
          </a:p>
        </p:txBody>
      </p:sp>
      <p:sp>
        <p:nvSpPr>
          <p:cNvPr id="5" name="日期版面配置區 4"/>
          <p:cNvSpPr>
            <a:spLocks noGrp="1"/>
          </p:cNvSpPr>
          <p:nvPr>
            <p:ph type="dt" sz="half" idx="10"/>
          </p:nvPr>
        </p:nvSpPr>
        <p:spPr/>
        <p:txBody>
          <a:bodyPr rtlCol="0"/>
          <a:lstStyle/>
          <a:p>
            <a:pPr rtl="0"/>
            <a:fld id="{DE17BDA9-2A38-4BAB-AFB6-395319E3116B}" type="datetime1">
              <a:rPr lang="zh-TW" altLang="en-US" noProof="0" smtClean="0"/>
              <a:t>2021/12/25</a:t>
            </a:fld>
            <a:endParaRPr lang="zh-TW" altLang="en-US" noProof="0" dirty="0"/>
          </a:p>
        </p:txBody>
      </p:sp>
      <p:sp>
        <p:nvSpPr>
          <p:cNvPr id="6" name="頁尾版面配置區 5"/>
          <p:cNvSpPr>
            <a:spLocks noGrp="1"/>
          </p:cNvSpPr>
          <p:nvPr>
            <p:ph type="ftr" sz="quarter" idx="11"/>
          </p:nvPr>
        </p:nvSpPr>
        <p:spPr/>
        <p:txBody>
          <a:bodyPr rtlCol="0"/>
          <a:lstStyle/>
          <a:p>
            <a:pPr rtl="0"/>
            <a:endParaRPr lang="zh-TW" altLang="en-US" noProof="0" dirty="0"/>
          </a:p>
        </p:txBody>
      </p:sp>
      <p:sp>
        <p:nvSpPr>
          <p:cNvPr id="7" name="投影片編號預留位置 6"/>
          <p:cNvSpPr>
            <a:spLocks noGrp="1"/>
          </p:cNvSpPr>
          <p:nvPr>
            <p:ph type="sldNum" sz="quarter" idx="12"/>
          </p:nvPr>
        </p:nvSpPr>
        <p:spPr/>
        <p:txBody>
          <a:bodyPr rtlCol="0"/>
          <a:lstStyle/>
          <a:p>
            <a:pPr rtl="0"/>
            <a:fld id="{6D22F896-40B5-4ADD-8801-0D06FADFA095}" type="slidenum">
              <a:rPr lang="en-US" altLang="zh-TW" noProof="0" smtClean="0"/>
              <a:t>‹#›</a:t>
            </a:fld>
            <a:endParaRPr lang="zh-TW" altLang="en-US" noProof="0"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欄">
    <p:spTree>
      <p:nvGrpSpPr>
        <p:cNvPr id="1" name=""/>
        <p:cNvGrpSpPr/>
        <p:nvPr/>
      </p:nvGrpSpPr>
      <p:grpSpPr>
        <a:xfrm>
          <a:off x="0" y="0"/>
          <a:ext cx="0" cy="0"/>
          <a:chOff x="0" y="0"/>
          <a:chExt cx="0" cy="0"/>
        </a:xfrm>
      </p:grpSpPr>
      <p:sp>
        <p:nvSpPr>
          <p:cNvPr id="15" name="標題 1"/>
          <p:cNvSpPr>
            <a:spLocks noGrp="1"/>
          </p:cNvSpPr>
          <p:nvPr>
            <p:ph type="title"/>
          </p:nvPr>
        </p:nvSpPr>
        <p:spPr>
          <a:xfrm>
            <a:off x="838200" y="365125"/>
            <a:ext cx="10515600" cy="1325563"/>
          </a:xfrm>
        </p:spPr>
        <p:txBody>
          <a:bodyPr rtlCol="0"/>
          <a:lstStyle/>
          <a:p>
            <a:pPr rtl="0"/>
            <a:r>
              <a:rPr lang="zh-TW" altLang="en-US" noProof="0"/>
              <a:t>按一下以編輯母片標題樣式</a:t>
            </a:r>
            <a:endParaRPr lang="zh-TW" altLang="en-US" noProof="0" dirty="0"/>
          </a:p>
        </p:txBody>
      </p:sp>
      <p:sp>
        <p:nvSpPr>
          <p:cNvPr id="7" name="文字預留位置 2"/>
          <p:cNvSpPr>
            <a:spLocks noGrp="1"/>
          </p:cNvSpPr>
          <p:nvPr>
            <p:ph type="body" idx="1"/>
          </p:nvPr>
        </p:nvSpPr>
        <p:spPr>
          <a:xfrm>
            <a:off x="1337282" y="1885950"/>
            <a:ext cx="2946866" cy="576262"/>
          </a:xfrm>
        </p:spPr>
        <p:txBody>
          <a:bodyPr rtlCol="0"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TW" altLang="en-US" noProof="0"/>
              <a:t>編輯母片文字樣式</a:t>
            </a:r>
          </a:p>
        </p:txBody>
      </p:sp>
      <p:sp>
        <p:nvSpPr>
          <p:cNvPr id="8" name="文字預留位置 3"/>
          <p:cNvSpPr>
            <a:spLocks noGrp="1"/>
          </p:cNvSpPr>
          <p:nvPr>
            <p:ph type="body" sz="half" idx="15"/>
          </p:nvPr>
        </p:nvSpPr>
        <p:spPr>
          <a:xfrm>
            <a:off x="1356798" y="2571750"/>
            <a:ext cx="2927350" cy="3589338"/>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TW" altLang="en-US" noProof="0"/>
              <a:t>編輯母片文字樣式</a:t>
            </a:r>
          </a:p>
        </p:txBody>
      </p:sp>
      <p:sp>
        <p:nvSpPr>
          <p:cNvPr id="9" name="文字預留位置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rtl="0">
              <a:buNone/>
            </a:pPr>
            <a:r>
              <a:rPr lang="zh-TW" altLang="en-US" noProof="0"/>
              <a:t>編輯母片文字樣式</a:t>
            </a:r>
          </a:p>
        </p:txBody>
      </p:sp>
      <p:sp>
        <p:nvSpPr>
          <p:cNvPr id="10" name="文字預留位置 3"/>
          <p:cNvSpPr>
            <a:spLocks noGrp="1"/>
          </p:cNvSpPr>
          <p:nvPr>
            <p:ph type="body" sz="half" idx="16"/>
          </p:nvPr>
        </p:nvSpPr>
        <p:spPr>
          <a:xfrm>
            <a:off x="4577441" y="2571750"/>
            <a:ext cx="2946794" cy="3589338"/>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TW" altLang="en-US" noProof="0"/>
              <a:t>編輯母片文字樣式</a:t>
            </a:r>
          </a:p>
        </p:txBody>
      </p:sp>
      <p:sp>
        <p:nvSpPr>
          <p:cNvPr id="11" name="文字預留位置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rtl="0">
              <a:buNone/>
            </a:pPr>
            <a:r>
              <a:rPr lang="zh-TW" altLang="en-US" noProof="0"/>
              <a:t>編輯母片文字樣式</a:t>
            </a:r>
          </a:p>
        </p:txBody>
      </p:sp>
      <p:sp>
        <p:nvSpPr>
          <p:cNvPr id="12" name="文字預留位置 3"/>
          <p:cNvSpPr>
            <a:spLocks noGrp="1"/>
          </p:cNvSpPr>
          <p:nvPr>
            <p:ph type="body" sz="half" idx="17"/>
          </p:nvPr>
        </p:nvSpPr>
        <p:spPr>
          <a:xfrm>
            <a:off x="7829035" y="2571750"/>
            <a:ext cx="2932113" cy="3589338"/>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TW" altLang="en-US" noProof="0"/>
              <a:t>編輯母片文字樣式</a:t>
            </a:r>
          </a:p>
        </p:txBody>
      </p:sp>
      <p:sp>
        <p:nvSpPr>
          <p:cNvPr id="3" name="日期版面配置區 2"/>
          <p:cNvSpPr>
            <a:spLocks noGrp="1"/>
          </p:cNvSpPr>
          <p:nvPr>
            <p:ph type="dt" sz="half" idx="10"/>
          </p:nvPr>
        </p:nvSpPr>
        <p:spPr/>
        <p:txBody>
          <a:bodyPr rtlCol="0"/>
          <a:lstStyle/>
          <a:p>
            <a:pPr rtl="0"/>
            <a:fld id="{8A9EC1AA-24BD-4CDC-B5F0-7663D1638FA6}" type="datetime1">
              <a:rPr lang="zh-TW" altLang="en-US" noProof="0" smtClean="0"/>
              <a:t>2021/12/25</a:t>
            </a:fld>
            <a:endParaRPr lang="zh-TW" altLang="en-US" noProof="0" dirty="0"/>
          </a:p>
        </p:txBody>
      </p:sp>
      <p:sp>
        <p:nvSpPr>
          <p:cNvPr id="4" name="頁尾版面配置區 3"/>
          <p:cNvSpPr>
            <a:spLocks noGrp="1"/>
          </p:cNvSpPr>
          <p:nvPr>
            <p:ph type="ftr" sz="quarter" idx="11"/>
          </p:nvPr>
        </p:nvSpPr>
        <p:spPr/>
        <p:txBody>
          <a:bodyPr rtlCol="0"/>
          <a:lstStyle/>
          <a:p>
            <a:pPr rtl="0"/>
            <a:endParaRPr lang="zh-TW" altLang="en-US" noProof="0" dirty="0"/>
          </a:p>
        </p:txBody>
      </p:sp>
      <p:sp>
        <p:nvSpPr>
          <p:cNvPr id="5" name="投影片編號預留位置 4"/>
          <p:cNvSpPr>
            <a:spLocks noGrp="1"/>
          </p:cNvSpPr>
          <p:nvPr>
            <p:ph type="sldNum" sz="quarter" idx="12"/>
          </p:nvPr>
        </p:nvSpPr>
        <p:spPr/>
        <p:txBody>
          <a:bodyPr rtlCol="0"/>
          <a:lstStyle/>
          <a:p>
            <a:pPr rtl="0"/>
            <a:fld id="{6D22F896-40B5-4ADD-8801-0D06FADFA095}" type="slidenum">
              <a:rPr lang="en-US" altLang="zh-TW" noProof="0" smtClean="0"/>
              <a:t>‹#›</a:t>
            </a:fld>
            <a:endParaRPr lang="zh-TW" altLang="en-US" noProof="0"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圖片欄">
    <p:spTree>
      <p:nvGrpSpPr>
        <p:cNvPr id="1" name=""/>
        <p:cNvGrpSpPr/>
        <p:nvPr/>
      </p:nvGrpSpPr>
      <p:grpSpPr>
        <a:xfrm>
          <a:off x="0" y="0"/>
          <a:ext cx="0" cy="0"/>
          <a:chOff x="0" y="0"/>
          <a:chExt cx="0" cy="0"/>
        </a:xfrm>
      </p:grpSpPr>
      <p:sp>
        <p:nvSpPr>
          <p:cNvPr id="30" name="標題 1"/>
          <p:cNvSpPr>
            <a:spLocks noGrp="1"/>
          </p:cNvSpPr>
          <p:nvPr>
            <p:ph type="title"/>
          </p:nvPr>
        </p:nvSpPr>
        <p:spPr>
          <a:xfrm>
            <a:off x="838200" y="365125"/>
            <a:ext cx="10515600" cy="1325563"/>
          </a:xfrm>
        </p:spPr>
        <p:txBody>
          <a:bodyPr rtlCol="0"/>
          <a:lstStyle/>
          <a:p>
            <a:pPr rtl="0"/>
            <a:r>
              <a:rPr lang="zh-TW" altLang="en-US" noProof="0"/>
              <a:t>按一下以編輯母片標題樣式</a:t>
            </a:r>
            <a:endParaRPr lang="zh-TW" altLang="en-US" noProof="0" dirty="0"/>
          </a:p>
        </p:txBody>
      </p:sp>
      <p:sp>
        <p:nvSpPr>
          <p:cNvPr id="19" name="文字版面配置區 2"/>
          <p:cNvSpPr>
            <a:spLocks noGrp="1"/>
          </p:cNvSpPr>
          <p:nvPr>
            <p:ph type="body" idx="1"/>
          </p:nvPr>
        </p:nvSpPr>
        <p:spPr>
          <a:xfrm>
            <a:off x="1332085" y="4297503"/>
            <a:ext cx="2940050" cy="576262"/>
          </a:xfrm>
        </p:spPr>
        <p:txBody>
          <a:bodyPr rtlCol="0"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TW" altLang="en-US" noProof="0"/>
              <a:t>編輯母片文字樣式</a:t>
            </a:r>
          </a:p>
        </p:txBody>
      </p:sp>
      <p:sp>
        <p:nvSpPr>
          <p:cNvPr id="20" name="圖片預留位置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zh-TW" altLang="en-US" noProof="0"/>
              <a:t>按一下圖示以新增圖片</a:t>
            </a:r>
            <a:endParaRPr lang="zh-TW" altLang="en-US" noProof="0" dirty="0"/>
          </a:p>
        </p:txBody>
      </p:sp>
      <p:sp>
        <p:nvSpPr>
          <p:cNvPr id="21" name="文字預留位置 3"/>
          <p:cNvSpPr>
            <a:spLocks noGrp="1"/>
          </p:cNvSpPr>
          <p:nvPr>
            <p:ph type="body" sz="half" idx="18"/>
          </p:nvPr>
        </p:nvSpPr>
        <p:spPr>
          <a:xfrm>
            <a:off x="1332085" y="4873765"/>
            <a:ext cx="2940050" cy="659189"/>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TW" altLang="en-US" noProof="0"/>
              <a:t>編輯母片文字樣式</a:t>
            </a:r>
          </a:p>
        </p:txBody>
      </p:sp>
      <p:sp>
        <p:nvSpPr>
          <p:cNvPr id="22" name="文字預留位置 4"/>
          <p:cNvSpPr>
            <a:spLocks noGrp="1"/>
          </p:cNvSpPr>
          <p:nvPr>
            <p:ph type="body" sz="quarter" idx="3"/>
          </p:nvPr>
        </p:nvSpPr>
        <p:spPr>
          <a:xfrm>
            <a:off x="4568997" y="4297503"/>
            <a:ext cx="2930525" cy="576262"/>
          </a:xfrm>
        </p:spPr>
        <p:txBody>
          <a:bodyPr rtlCol="0"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TW" altLang="en-US" noProof="0"/>
              <a:t>編輯母片文字樣式</a:t>
            </a:r>
          </a:p>
        </p:txBody>
      </p:sp>
      <p:sp>
        <p:nvSpPr>
          <p:cNvPr id="23" name="圖片預留位置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zh-TW" altLang="en-US" noProof="0"/>
              <a:t>按一下圖示以新增圖片</a:t>
            </a:r>
            <a:endParaRPr lang="zh-TW" altLang="en-US" noProof="0" dirty="0"/>
          </a:p>
        </p:txBody>
      </p:sp>
      <p:sp>
        <p:nvSpPr>
          <p:cNvPr id="24" name="文字預留位置 3"/>
          <p:cNvSpPr>
            <a:spLocks noGrp="1"/>
          </p:cNvSpPr>
          <p:nvPr>
            <p:ph type="body" sz="half" idx="19"/>
          </p:nvPr>
        </p:nvSpPr>
        <p:spPr>
          <a:xfrm>
            <a:off x="4567644" y="4873764"/>
            <a:ext cx="2934406" cy="659189"/>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TW" altLang="en-US" noProof="0"/>
              <a:t>編輯母片文字樣式</a:t>
            </a:r>
          </a:p>
        </p:txBody>
      </p:sp>
      <p:sp>
        <p:nvSpPr>
          <p:cNvPr id="25" name="文字預留位置 4"/>
          <p:cNvSpPr>
            <a:spLocks noGrp="1"/>
          </p:cNvSpPr>
          <p:nvPr>
            <p:ph type="body" sz="quarter" idx="13"/>
          </p:nvPr>
        </p:nvSpPr>
        <p:spPr>
          <a:xfrm>
            <a:off x="7804322" y="4297503"/>
            <a:ext cx="2932113" cy="576262"/>
          </a:xfrm>
        </p:spPr>
        <p:txBody>
          <a:bodyPr rtlCol="0"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TW" altLang="en-US" noProof="0"/>
              <a:t>編輯母片文字樣式</a:t>
            </a:r>
          </a:p>
        </p:txBody>
      </p:sp>
      <p:sp>
        <p:nvSpPr>
          <p:cNvPr id="26" name="圖片預留位置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zh-TW" altLang="en-US" noProof="0"/>
              <a:t>按一下圖示以新增圖片</a:t>
            </a:r>
            <a:endParaRPr lang="zh-TW" altLang="en-US" noProof="0" dirty="0"/>
          </a:p>
        </p:txBody>
      </p:sp>
      <p:sp>
        <p:nvSpPr>
          <p:cNvPr id="27" name="文字預留位置 3"/>
          <p:cNvSpPr>
            <a:spLocks noGrp="1"/>
          </p:cNvSpPr>
          <p:nvPr>
            <p:ph type="body" sz="half" idx="20"/>
          </p:nvPr>
        </p:nvSpPr>
        <p:spPr>
          <a:xfrm>
            <a:off x="7804197" y="4873762"/>
            <a:ext cx="2935997" cy="659189"/>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TW" altLang="en-US" noProof="0"/>
              <a:t>編輯母片文字樣式</a:t>
            </a:r>
          </a:p>
        </p:txBody>
      </p:sp>
      <p:sp>
        <p:nvSpPr>
          <p:cNvPr id="3" name="日期版面配置區 2"/>
          <p:cNvSpPr>
            <a:spLocks noGrp="1"/>
          </p:cNvSpPr>
          <p:nvPr>
            <p:ph type="dt" sz="half" idx="10"/>
          </p:nvPr>
        </p:nvSpPr>
        <p:spPr/>
        <p:txBody>
          <a:bodyPr rtlCol="0"/>
          <a:lstStyle/>
          <a:p>
            <a:pPr rtl="0"/>
            <a:fld id="{877B27DC-57E8-454F-95D8-8508A5EF164A}" type="datetime1">
              <a:rPr lang="zh-TW" altLang="en-US" noProof="0" smtClean="0"/>
              <a:t>2021/12/25</a:t>
            </a:fld>
            <a:endParaRPr lang="zh-TW" altLang="en-US" noProof="0" dirty="0"/>
          </a:p>
        </p:txBody>
      </p:sp>
      <p:sp>
        <p:nvSpPr>
          <p:cNvPr id="4" name="頁尾版面配置區 3"/>
          <p:cNvSpPr>
            <a:spLocks noGrp="1"/>
          </p:cNvSpPr>
          <p:nvPr>
            <p:ph type="ftr" sz="quarter" idx="11"/>
          </p:nvPr>
        </p:nvSpPr>
        <p:spPr/>
        <p:txBody>
          <a:bodyPr rtlCol="0"/>
          <a:lstStyle/>
          <a:p>
            <a:pPr rtl="0"/>
            <a:endParaRPr lang="zh-TW" altLang="en-US" noProof="0" dirty="0"/>
          </a:p>
        </p:txBody>
      </p:sp>
      <p:sp>
        <p:nvSpPr>
          <p:cNvPr id="5" name="投影片編號預留位置 4"/>
          <p:cNvSpPr>
            <a:spLocks noGrp="1"/>
          </p:cNvSpPr>
          <p:nvPr>
            <p:ph type="sldNum" sz="quarter" idx="12"/>
          </p:nvPr>
        </p:nvSpPr>
        <p:spPr/>
        <p:txBody>
          <a:bodyPr rtlCol="0"/>
          <a:lstStyle/>
          <a:p>
            <a:pPr rtl="0"/>
            <a:fld id="{6D22F896-40B5-4ADD-8801-0D06FADFA095}" type="slidenum">
              <a:rPr lang="en-US" altLang="zh-TW" noProof="0" smtClean="0"/>
              <a:t>‹#›</a:t>
            </a:fld>
            <a:endParaRPr lang="zh-TW" altLang="en-US" noProof="0"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rtlCol="0"/>
          <a:lstStyle/>
          <a:p>
            <a:pPr rtl="0"/>
            <a:r>
              <a:rPr lang="zh-TW" altLang="en-US" noProof="0"/>
              <a:t>按一下以編輯母片標題樣式</a:t>
            </a:r>
            <a:endParaRPr lang="zh-TW" altLang="en-US" noProof="0" dirty="0"/>
          </a:p>
        </p:txBody>
      </p:sp>
      <p:sp>
        <p:nvSpPr>
          <p:cNvPr id="3" name="直排文字預留位置 2"/>
          <p:cNvSpPr>
            <a:spLocks noGrp="1"/>
          </p:cNvSpPr>
          <p:nvPr>
            <p:ph type="body" orient="vert" idx="1"/>
          </p:nvPr>
        </p:nvSpPr>
        <p:spPr/>
        <p:txBody>
          <a:bodyPr vert="eaVert" rtlCol="0"/>
          <a:lstStyle/>
          <a:p>
            <a:pPr lvl="0" rtl="0"/>
            <a:r>
              <a:rPr lang="zh-TW" altLang="en-US" noProof="0"/>
              <a:t>編輯母片文字樣式</a:t>
            </a:r>
          </a:p>
          <a:p>
            <a:pPr lvl="1" rtl="0"/>
            <a:r>
              <a:rPr lang="zh-TW" altLang="en-US" noProof="0"/>
              <a:t>第二層</a:t>
            </a:r>
          </a:p>
          <a:p>
            <a:pPr lvl="2" rtl="0"/>
            <a:r>
              <a:rPr lang="zh-TW" altLang="en-US" noProof="0"/>
              <a:t>第三層</a:t>
            </a:r>
          </a:p>
          <a:p>
            <a:pPr lvl="3" rtl="0"/>
            <a:r>
              <a:rPr lang="zh-TW" altLang="en-US" noProof="0"/>
              <a:t>第四層</a:t>
            </a:r>
          </a:p>
          <a:p>
            <a:pPr lvl="4" rtl="0"/>
            <a:r>
              <a:rPr lang="zh-TW" altLang="en-US" noProof="0"/>
              <a:t>第五層</a:t>
            </a:r>
            <a:endParaRPr lang="zh-TW" altLang="en-US" noProof="0" dirty="0"/>
          </a:p>
        </p:txBody>
      </p:sp>
      <p:sp>
        <p:nvSpPr>
          <p:cNvPr id="4" name="日期版面配置區 3"/>
          <p:cNvSpPr>
            <a:spLocks noGrp="1"/>
          </p:cNvSpPr>
          <p:nvPr>
            <p:ph type="dt" sz="half" idx="10"/>
          </p:nvPr>
        </p:nvSpPr>
        <p:spPr/>
        <p:txBody>
          <a:bodyPr rtlCol="0"/>
          <a:lstStyle/>
          <a:p>
            <a:pPr rtl="0"/>
            <a:fld id="{396D1038-E807-47BE-BB85-6011AB67DDE4}" type="datetime1">
              <a:rPr lang="zh-TW" altLang="en-US" noProof="0" smtClean="0"/>
              <a:t>2021/12/25</a:t>
            </a:fld>
            <a:endParaRPr lang="zh-TW" altLang="en-US" noProof="0" dirty="0"/>
          </a:p>
        </p:txBody>
      </p:sp>
      <p:sp>
        <p:nvSpPr>
          <p:cNvPr id="5" name="頁尾版面配置區 4"/>
          <p:cNvSpPr>
            <a:spLocks noGrp="1"/>
          </p:cNvSpPr>
          <p:nvPr>
            <p:ph type="ftr" sz="quarter" idx="11"/>
          </p:nvPr>
        </p:nvSpPr>
        <p:spPr/>
        <p:txBody>
          <a:bodyPr rtlCol="0"/>
          <a:lstStyle/>
          <a:p>
            <a:pPr rtl="0"/>
            <a:endParaRPr lang="zh-TW" altLang="en-US" noProof="0" dirty="0"/>
          </a:p>
        </p:txBody>
      </p:sp>
      <p:sp>
        <p:nvSpPr>
          <p:cNvPr id="6" name="投影片編號預留位置 5"/>
          <p:cNvSpPr>
            <a:spLocks noGrp="1"/>
          </p:cNvSpPr>
          <p:nvPr>
            <p:ph type="sldNum" sz="quarter" idx="12"/>
          </p:nvPr>
        </p:nvSpPr>
        <p:spPr/>
        <p:txBody>
          <a:bodyPr rtlCol="0"/>
          <a:lstStyle/>
          <a:p>
            <a:pPr rtl="0"/>
            <a:fld id="{6D22F896-40B5-4ADD-8801-0D06FADFA095}" type="slidenum">
              <a:rPr lang="en-US" altLang="zh-TW" noProof="0" smtClean="0"/>
              <a:t>‹#›</a:t>
            </a:fld>
            <a:endParaRPr lang="zh-TW" altLang="en-US" noProof="0"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8724900" y="365125"/>
            <a:ext cx="2628900" cy="5811838"/>
          </a:xfrm>
        </p:spPr>
        <p:txBody>
          <a:bodyPr vert="eaVert" rtlCol="0"/>
          <a:lstStyle/>
          <a:p>
            <a:pPr rtl="0"/>
            <a:r>
              <a:rPr lang="zh-TW" altLang="en-US" noProof="0"/>
              <a:t>按一下以編輯母片標題樣式</a:t>
            </a:r>
            <a:endParaRPr lang="zh-TW" altLang="en-US" noProof="0" dirty="0"/>
          </a:p>
        </p:txBody>
      </p:sp>
      <p:sp>
        <p:nvSpPr>
          <p:cNvPr id="3" name="直排文字預留位置 2"/>
          <p:cNvSpPr>
            <a:spLocks noGrp="1"/>
          </p:cNvSpPr>
          <p:nvPr>
            <p:ph type="body" orient="vert" idx="1"/>
          </p:nvPr>
        </p:nvSpPr>
        <p:spPr>
          <a:xfrm>
            <a:off x="838200" y="365125"/>
            <a:ext cx="7734300" cy="5811838"/>
          </a:xfrm>
        </p:spPr>
        <p:txBody>
          <a:bodyPr vert="eaVert" rtlCol="0"/>
          <a:lstStyle/>
          <a:p>
            <a:pPr lvl="0" rtl="0"/>
            <a:r>
              <a:rPr lang="zh-TW" altLang="en-US" noProof="0"/>
              <a:t>編輯母片文字樣式</a:t>
            </a:r>
          </a:p>
          <a:p>
            <a:pPr lvl="1" rtl="0"/>
            <a:r>
              <a:rPr lang="zh-TW" altLang="en-US" noProof="0"/>
              <a:t>第二層</a:t>
            </a:r>
          </a:p>
          <a:p>
            <a:pPr lvl="2" rtl="0"/>
            <a:r>
              <a:rPr lang="zh-TW" altLang="en-US" noProof="0"/>
              <a:t>第三層</a:t>
            </a:r>
          </a:p>
          <a:p>
            <a:pPr lvl="3" rtl="0"/>
            <a:r>
              <a:rPr lang="zh-TW" altLang="en-US" noProof="0"/>
              <a:t>第四層</a:t>
            </a:r>
          </a:p>
          <a:p>
            <a:pPr lvl="4" rtl="0"/>
            <a:r>
              <a:rPr lang="zh-TW" altLang="en-US" noProof="0"/>
              <a:t>第五層</a:t>
            </a:r>
            <a:endParaRPr lang="zh-TW" altLang="en-US" noProof="0" dirty="0"/>
          </a:p>
        </p:txBody>
      </p:sp>
      <p:sp>
        <p:nvSpPr>
          <p:cNvPr id="4" name="日期版面配置區 3"/>
          <p:cNvSpPr>
            <a:spLocks noGrp="1"/>
          </p:cNvSpPr>
          <p:nvPr>
            <p:ph type="dt" sz="half" idx="10"/>
          </p:nvPr>
        </p:nvSpPr>
        <p:spPr/>
        <p:txBody>
          <a:bodyPr rtlCol="0"/>
          <a:lstStyle/>
          <a:p>
            <a:pPr rtl="0"/>
            <a:fld id="{626A4A3C-7BBD-4CCF-9082-76504AFB11AA}" type="datetime1">
              <a:rPr lang="zh-TW" altLang="en-US" noProof="0" smtClean="0"/>
              <a:t>2021/12/25</a:t>
            </a:fld>
            <a:endParaRPr lang="zh-TW" altLang="en-US" noProof="0" dirty="0"/>
          </a:p>
        </p:txBody>
      </p:sp>
      <p:sp>
        <p:nvSpPr>
          <p:cNvPr id="5" name="頁尾版面配置區 4"/>
          <p:cNvSpPr>
            <a:spLocks noGrp="1"/>
          </p:cNvSpPr>
          <p:nvPr>
            <p:ph type="ftr" sz="quarter" idx="11"/>
          </p:nvPr>
        </p:nvSpPr>
        <p:spPr/>
        <p:txBody>
          <a:bodyPr rtlCol="0"/>
          <a:lstStyle/>
          <a:p>
            <a:pPr rtl="0"/>
            <a:endParaRPr lang="zh-TW" altLang="en-US" noProof="0" dirty="0"/>
          </a:p>
        </p:txBody>
      </p:sp>
      <p:sp>
        <p:nvSpPr>
          <p:cNvPr id="6" name="投影片編號預留位置 5"/>
          <p:cNvSpPr>
            <a:spLocks noGrp="1"/>
          </p:cNvSpPr>
          <p:nvPr>
            <p:ph type="sldNum" sz="quarter" idx="12"/>
          </p:nvPr>
        </p:nvSpPr>
        <p:spPr/>
        <p:txBody>
          <a:bodyPr rtlCol="0"/>
          <a:lstStyle/>
          <a:p>
            <a:pPr rtl="0"/>
            <a:fld id="{6D22F896-40B5-4ADD-8801-0D06FADFA095}" type="slidenum">
              <a:rPr lang="en-US" altLang="zh-TW" noProof="0" smtClean="0"/>
              <a:t>‹#›</a:t>
            </a:fld>
            <a:endParaRPr lang="zh-TW" altLang="en-US" noProof="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8" name="標題 1"/>
          <p:cNvSpPr>
            <a:spLocks noGrp="1"/>
          </p:cNvSpPr>
          <p:nvPr>
            <p:ph type="title"/>
          </p:nvPr>
        </p:nvSpPr>
        <p:spPr/>
        <p:txBody>
          <a:bodyPr rtlCol="0"/>
          <a:lstStyle/>
          <a:p>
            <a:pPr rtl="0"/>
            <a:r>
              <a:rPr lang="zh-TW" altLang="en-US" noProof="0"/>
              <a:t>按一下以編輯母片標題樣式</a:t>
            </a:r>
            <a:endParaRPr lang="zh-TW" altLang="en-US" noProof="0" dirty="0"/>
          </a:p>
        </p:txBody>
      </p:sp>
      <p:sp>
        <p:nvSpPr>
          <p:cNvPr id="3" name="內容預留位置 2"/>
          <p:cNvSpPr>
            <a:spLocks noGrp="1"/>
          </p:cNvSpPr>
          <p:nvPr>
            <p:ph idx="1"/>
          </p:nvPr>
        </p:nvSpPr>
        <p:spPr/>
        <p:txBody>
          <a:bodyPr rtlCol="0"/>
          <a:lstStyle/>
          <a:p>
            <a:pPr lvl="0" rtl="0"/>
            <a:r>
              <a:rPr lang="zh-TW" altLang="en-US" noProof="0"/>
              <a:t>編輯母片文字樣式</a:t>
            </a:r>
          </a:p>
          <a:p>
            <a:pPr lvl="1" rtl="0"/>
            <a:r>
              <a:rPr lang="zh-TW" altLang="en-US" noProof="0"/>
              <a:t>第二層</a:t>
            </a:r>
          </a:p>
          <a:p>
            <a:pPr lvl="2" rtl="0"/>
            <a:r>
              <a:rPr lang="zh-TW" altLang="en-US" noProof="0"/>
              <a:t>第三層</a:t>
            </a:r>
          </a:p>
          <a:p>
            <a:pPr lvl="3" rtl="0"/>
            <a:r>
              <a:rPr lang="zh-TW" altLang="en-US" noProof="0"/>
              <a:t>第四層</a:t>
            </a:r>
          </a:p>
          <a:p>
            <a:pPr lvl="4" rtl="0"/>
            <a:r>
              <a:rPr lang="zh-TW" altLang="en-US" noProof="0"/>
              <a:t>第五層</a:t>
            </a:r>
            <a:endParaRPr lang="zh-TW" altLang="en-US" noProof="0" dirty="0"/>
          </a:p>
        </p:txBody>
      </p:sp>
      <p:sp>
        <p:nvSpPr>
          <p:cNvPr id="4" name="日期版面配置區 3"/>
          <p:cNvSpPr>
            <a:spLocks noGrp="1"/>
          </p:cNvSpPr>
          <p:nvPr>
            <p:ph type="dt" sz="half" idx="10"/>
          </p:nvPr>
        </p:nvSpPr>
        <p:spPr/>
        <p:txBody>
          <a:bodyPr rtlCol="0"/>
          <a:lstStyle/>
          <a:p>
            <a:pPr rtl="0"/>
            <a:fld id="{F28ACAE8-A5FA-4329-9D06-3F31D28C5D68}" type="datetime1">
              <a:rPr lang="zh-TW" altLang="en-US" noProof="0" smtClean="0"/>
              <a:t>2021/12/25</a:t>
            </a:fld>
            <a:endParaRPr lang="zh-TW" altLang="en-US" noProof="0" dirty="0"/>
          </a:p>
        </p:txBody>
      </p:sp>
      <p:sp>
        <p:nvSpPr>
          <p:cNvPr id="5" name="頁尾版面配置區 4"/>
          <p:cNvSpPr>
            <a:spLocks noGrp="1"/>
          </p:cNvSpPr>
          <p:nvPr>
            <p:ph type="ftr" sz="quarter" idx="11"/>
          </p:nvPr>
        </p:nvSpPr>
        <p:spPr/>
        <p:txBody>
          <a:bodyPr rtlCol="0"/>
          <a:lstStyle/>
          <a:p>
            <a:pPr rtl="0"/>
            <a:endParaRPr lang="zh-TW" altLang="en-US" noProof="0" dirty="0"/>
          </a:p>
        </p:txBody>
      </p:sp>
      <p:sp>
        <p:nvSpPr>
          <p:cNvPr id="6" name="投影片編號預留位置 5"/>
          <p:cNvSpPr>
            <a:spLocks noGrp="1"/>
          </p:cNvSpPr>
          <p:nvPr>
            <p:ph type="sldNum" sz="quarter" idx="12"/>
          </p:nvPr>
        </p:nvSpPr>
        <p:spPr/>
        <p:txBody>
          <a:bodyPr rtlCol="0"/>
          <a:lstStyle/>
          <a:p>
            <a:pPr rtl="0"/>
            <a:fld id="{6D22F896-40B5-4ADD-8801-0D06FADFA095}" type="slidenum">
              <a:rPr lang="en-US" altLang="zh-TW" noProof="0" smtClean="0"/>
              <a:t>‹#›</a:t>
            </a:fld>
            <a:endParaRPr lang="zh-TW" altLang="en-US" noProof="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7" name="標題 1"/>
          <p:cNvSpPr>
            <a:spLocks noGrp="1"/>
          </p:cNvSpPr>
          <p:nvPr>
            <p:ph type="ctrTitle"/>
          </p:nvPr>
        </p:nvSpPr>
        <p:spPr>
          <a:xfrm>
            <a:off x="854532" y="4464028"/>
            <a:ext cx="9144000" cy="1641490"/>
          </a:xfrm>
        </p:spPr>
        <p:txBody>
          <a:bodyPr wrap="none" rtlCol="0"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pPr rtl="0"/>
            <a:r>
              <a:rPr lang="zh-TW" altLang="en-US" noProof="0"/>
              <a:t>按一下以編輯母片標題樣式</a:t>
            </a:r>
            <a:endParaRPr lang="zh-TW" altLang="en-US" noProof="0" dirty="0"/>
          </a:p>
        </p:txBody>
      </p:sp>
      <p:sp>
        <p:nvSpPr>
          <p:cNvPr id="8" name="副標題 2"/>
          <p:cNvSpPr>
            <a:spLocks noGrp="1"/>
          </p:cNvSpPr>
          <p:nvPr>
            <p:ph type="subTitle" idx="1"/>
          </p:nvPr>
        </p:nvSpPr>
        <p:spPr>
          <a:xfrm>
            <a:off x="854532" y="3693674"/>
            <a:ext cx="9144000" cy="754025"/>
          </a:xfrm>
        </p:spPr>
        <p:txBody>
          <a:bodyPr rtlCol="0"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zh-TW" altLang="en-US" noProof="0"/>
              <a:t>按一下以編輯母片子標題樣式</a:t>
            </a:r>
            <a:endParaRPr lang="zh-TW" altLang="en-US" noProof="0" dirty="0"/>
          </a:p>
        </p:txBody>
      </p:sp>
      <p:sp>
        <p:nvSpPr>
          <p:cNvPr id="4" name="日期版面配置區 3"/>
          <p:cNvSpPr>
            <a:spLocks noGrp="1"/>
          </p:cNvSpPr>
          <p:nvPr>
            <p:ph type="dt" sz="half" idx="10"/>
          </p:nvPr>
        </p:nvSpPr>
        <p:spPr/>
        <p:txBody>
          <a:bodyPr rtlCol="0"/>
          <a:lstStyle/>
          <a:p>
            <a:pPr rtl="0"/>
            <a:fld id="{754F1786-BC7F-45A7-8EFA-44AB63B71F0C}" type="datetime1">
              <a:rPr lang="zh-TW" altLang="en-US" noProof="0" smtClean="0"/>
              <a:t>2021/12/25</a:t>
            </a:fld>
            <a:endParaRPr lang="zh-TW" altLang="en-US" noProof="0" dirty="0"/>
          </a:p>
        </p:txBody>
      </p:sp>
      <p:sp>
        <p:nvSpPr>
          <p:cNvPr id="5" name="頁尾版面配置區 4"/>
          <p:cNvSpPr>
            <a:spLocks noGrp="1"/>
          </p:cNvSpPr>
          <p:nvPr>
            <p:ph type="ftr" sz="quarter" idx="11"/>
          </p:nvPr>
        </p:nvSpPr>
        <p:spPr/>
        <p:txBody>
          <a:bodyPr rtlCol="0"/>
          <a:lstStyle/>
          <a:p>
            <a:pPr rtl="0"/>
            <a:endParaRPr lang="zh-TW" altLang="en-US" noProof="0" dirty="0"/>
          </a:p>
        </p:txBody>
      </p:sp>
      <p:sp>
        <p:nvSpPr>
          <p:cNvPr id="6" name="投影片編號預留位置 5"/>
          <p:cNvSpPr>
            <a:spLocks noGrp="1"/>
          </p:cNvSpPr>
          <p:nvPr>
            <p:ph type="sldNum" sz="quarter" idx="12"/>
          </p:nvPr>
        </p:nvSpPr>
        <p:spPr/>
        <p:txBody>
          <a:bodyPr rtlCol="0"/>
          <a:lstStyle/>
          <a:p>
            <a:pPr rtl="0"/>
            <a:fld id="{6D22F896-40B5-4ADD-8801-0D06FADFA095}" type="slidenum">
              <a:rPr lang="en-US" altLang="zh-TW" noProof="0" smtClean="0"/>
              <a:t>‹#›</a:t>
            </a:fld>
            <a:endParaRPr lang="zh-TW" altLang="en-US" noProof="0"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內容">
    <p:spTree>
      <p:nvGrpSpPr>
        <p:cNvPr id="1" name=""/>
        <p:cNvGrpSpPr/>
        <p:nvPr/>
      </p:nvGrpSpPr>
      <p:grpSpPr>
        <a:xfrm>
          <a:off x="0" y="0"/>
          <a:ext cx="0" cy="0"/>
          <a:chOff x="0" y="0"/>
          <a:chExt cx="0" cy="0"/>
        </a:xfrm>
      </p:grpSpPr>
      <p:sp>
        <p:nvSpPr>
          <p:cNvPr id="2" name="標題 1"/>
          <p:cNvSpPr>
            <a:spLocks noGrp="1"/>
          </p:cNvSpPr>
          <p:nvPr>
            <p:ph type="title"/>
          </p:nvPr>
        </p:nvSpPr>
        <p:spPr/>
        <p:txBody>
          <a:bodyPr rtlCol="0"/>
          <a:lstStyle/>
          <a:p>
            <a:pPr rtl="0"/>
            <a:r>
              <a:rPr lang="zh-TW" altLang="en-US" noProof="0"/>
              <a:t>按一下以編輯母片標題樣式</a:t>
            </a:r>
            <a:endParaRPr lang="zh-TW" altLang="en-US" noProof="0" dirty="0"/>
          </a:p>
        </p:txBody>
      </p:sp>
      <p:sp>
        <p:nvSpPr>
          <p:cNvPr id="3" name="內容預留位置 2"/>
          <p:cNvSpPr>
            <a:spLocks noGrp="1"/>
          </p:cNvSpPr>
          <p:nvPr>
            <p:ph sz="half" idx="1"/>
          </p:nvPr>
        </p:nvSpPr>
        <p:spPr>
          <a:xfrm>
            <a:off x="1120000" y="1825625"/>
            <a:ext cx="5025216" cy="4351338"/>
          </a:xfrm>
        </p:spPr>
        <p:txBody>
          <a:bodyPr rtlCol="0"/>
          <a:lstStyle/>
          <a:p>
            <a:pPr lvl="0" rtl="0"/>
            <a:r>
              <a:rPr lang="zh-TW" altLang="en-US" noProof="0"/>
              <a:t>編輯母片文字樣式</a:t>
            </a:r>
          </a:p>
          <a:p>
            <a:pPr lvl="1" rtl="0"/>
            <a:r>
              <a:rPr lang="zh-TW" altLang="en-US" noProof="0"/>
              <a:t>第二層</a:t>
            </a:r>
          </a:p>
          <a:p>
            <a:pPr lvl="2" rtl="0"/>
            <a:r>
              <a:rPr lang="zh-TW" altLang="en-US" noProof="0"/>
              <a:t>第三層</a:t>
            </a:r>
          </a:p>
          <a:p>
            <a:pPr lvl="3" rtl="0"/>
            <a:r>
              <a:rPr lang="zh-TW" altLang="en-US" noProof="0"/>
              <a:t>第四層</a:t>
            </a:r>
          </a:p>
          <a:p>
            <a:pPr lvl="4" rtl="0"/>
            <a:r>
              <a:rPr lang="zh-TW" altLang="en-US" noProof="0"/>
              <a:t>第五層</a:t>
            </a:r>
            <a:endParaRPr lang="zh-TW" altLang="en-US" noProof="0" dirty="0"/>
          </a:p>
        </p:txBody>
      </p:sp>
      <p:sp>
        <p:nvSpPr>
          <p:cNvPr id="4" name="內容預留位置 3"/>
          <p:cNvSpPr>
            <a:spLocks noGrp="1"/>
          </p:cNvSpPr>
          <p:nvPr>
            <p:ph sz="half" idx="2"/>
          </p:nvPr>
        </p:nvSpPr>
        <p:spPr>
          <a:xfrm>
            <a:off x="6319840" y="1825625"/>
            <a:ext cx="5033960" cy="4351338"/>
          </a:xfrm>
        </p:spPr>
        <p:txBody>
          <a:bodyPr rtlCol="0"/>
          <a:lstStyle/>
          <a:p>
            <a:pPr lvl="0" rtl="0"/>
            <a:r>
              <a:rPr lang="zh-TW" altLang="en-US" noProof="0"/>
              <a:t>編輯母片文字樣式</a:t>
            </a:r>
          </a:p>
          <a:p>
            <a:pPr lvl="1" rtl="0"/>
            <a:r>
              <a:rPr lang="zh-TW" altLang="en-US" noProof="0"/>
              <a:t>第二層</a:t>
            </a:r>
          </a:p>
          <a:p>
            <a:pPr lvl="2" rtl="0"/>
            <a:r>
              <a:rPr lang="zh-TW" altLang="en-US" noProof="0"/>
              <a:t>第三層</a:t>
            </a:r>
          </a:p>
          <a:p>
            <a:pPr lvl="3" rtl="0"/>
            <a:r>
              <a:rPr lang="zh-TW" altLang="en-US" noProof="0"/>
              <a:t>第四層</a:t>
            </a:r>
          </a:p>
          <a:p>
            <a:pPr lvl="4" rtl="0"/>
            <a:r>
              <a:rPr lang="zh-TW" altLang="en-US" noProof="0"/>
              <a:t>第五層</a:t>
            </a:r>
            <a:endParaRPr lang="zh-TW" altLang="en-US" noProof="0" dirty="0"/>
          </a:p>
        </p:txBody>
      </p:sp>
      <p:sp>
        <p:nvSpPr>
          <p:cNvPr id="5" name="日期版面配置區 4"/>
          <p:cNvSpPr>
            <a:spLocks noGrp="1"/>
          </p:cNvSpPr>
          <p:nvPr>
            <p:ph type="dt" sz="half" idx="10"/>
          </p:nvPr>
        </p:nvSpPr>
        <p:spPr/>
        <p:txBody>
          <a:bodyPr rtlCol="0"/>
          <a:lstStyle/>
          <a:p>
            <a:pPr rtl="0"/>
            <a:fld id="{F29D915E-364B-4CE0-BD6C-933379A44151}" type="datetime1">
              <a:rPr lang="zh-TW" altLang="en-US" noProof="0" smtClean="0"/>
              <a:t>2021/12/25</a:t>
            </a:fld>
            <a:endParaRPr lang="zh-TW" altLang="en-US" noProof="0" dirty="0"/>
          </a:p>
        </p:txBody>
      </p:sp>
      <p:sp>
        <p:nvSpPr>
          <p:cNvPr id="6" name="頁尾版面配置區 5"/>
          <p:cNvSpPr>
            <a:spLocks noGrp="1"/>
          </p:cNvSpPr>
          <p:nvPr>
            <p:ph type="ftr" sz="quarter" idx="11"/>
          </p:nvPr>
        </p:nvSpPr>
        <p:spPr/>
        <p:txBody>
          <a:bodyPr rtlCol="0"/>
          <a:lstStyle/>
          <a:p>
            <a:pPr rtl="0"/>
            <a:endParaRPr lang="zh-TW" altLang="en-US" noProof="0" dirty="0"/>
          </a:p>
        </p:txBody>
      </p:sp>
      <p:sp>
        <p:nvSpPr>
          <p:cNvPr id="7" name="投影片編號預留位置 6"/>
          <p:cNvSpPr>
            <a:spLocks noGrp="1"/>
          </p:cNvSpPr>
          <p:nvPr>
            <p:ph type="sldNum" sz="quarter" idx="12"/>
          </p:nvPr>
        </p:nvSpPr>
        <p:spPr/>
        <p:txBody>
          <a:bodyPr rtlCol="0"/>
          <a:lstStyle/>
          <a:p>
            <a:pPr rtl="0"/>
            <a:fld id="{6D22F896-40B5-4ADD-8801-0D06FADFA095}" type="slidenum">
              <a:rPr lang="en-US" altLang="zh-TW" noProof="0" smtClean="0"/>
              <a:t>‹#›</a:t>
            </a:fld>
            <a:endParaRPr lang="zh-TW" altLang="en-US" noProof="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標題 1"/>
          <p:cNvSpPr>
            <a:spLocks noGrp="1"/>
          </p:cNvSpPr>
          <p:nvPr>
            <p:ph type="title"/>
          </p:nvPr>
        </p:nvSpPr>
        <p:spPr>
          <a:xfrm>
            <a:off x="839788" y="365125"/>
            <a:ext cx="10515600" cy="1325563"/>
          </a:xfrm>
        </p:spPr>
        <p:txBody>
          <a:bodyPr rtlCol="0"/>
          <a:lstStyle/>
          <a:p>
            <a:pPr rtl="0"/>
            <a:r>
              <a:rPr lang="zh-TW" altLang="en-US" noProof="0"/>
              <a:t>按一下以編輯母片標題樣式</a:t>
            </a:r>
            <a:endParaRPr lang="zh-TW" altLang="en-US" noProof="0" dirty="0"/>
          </a:p>
        </p:txBody>
      </p:sp>
      <p:sp>
        <p:nvSpPr>
          <p:cNvPr id="3" name="文字預留位置 2"/>
          <p:cNvSpPr>
            <a:spLocks noGrp="1"/>
          </p:cNvSpPr>
          <p:nvPr>
            <p:ph type="body" idx="1"/>
          </p:nvPr>
        </p:nvSpPr>
        <p:spPr>
          <a:xfrm>
            <a:off x="1120000" y="1681163"/>
            <a:ext cx="5025216" cy="823912"/>
          </a:xfrm>
        </p:spPr>
        <p:txBody>
          <a:bodyPr rtlCol="0"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TW" altLang="en-US" noProof="0"/>
              <a:t>編輯母片文字樣式</a:t>
            </a:r>
          </a:p>
        </p:txBody>
      </p:sp>
      <p:sp>
        <p:nvSpPr>
          <p:cNvPr id="4" name="內容預留位置 3"/>
          <p:cNvSpPr>
            <a:spLocks noGrp="1"/>
          </p:cNvSpPr>
          <p:nvPr>
            <p:ph sz="half" idx="2"/>
          </p:nvPr>
        </p:nvSpPr>
        <p:spPr>
          <a:xfrm>
            <a:off x="1120000" y="2505075"/>
            <a:ext cx="5025216" cy="3684588"/>
          </a:xfrm>
        </p:spPr>
        <p:txBody>
          <a:bodyPr rtlCol="0"/>
          <a:lstStyle/>
          <a:p>
            <a:pPr lvl="0" rtl="0"/>
            <a:r>
              <a:rPr lang="zh-TW" altLang="en-US" noProof="0"/>
              <a:t>編輯母片文字樣式</a:t>
            </a:r>
          </a:p>
          <a:p>
            <a:pPr lvl="1" rtl="0"/>
            <a:r>
              <a:rPr lang="zh-TW" altLang="en-US" noProof="0"/>
              <a:t>第二層</a:t>
            </a:r>
          </a:p>
          <a:p>
            <a:pPr lvl="2" rtl="0"/>
            <a:r>
              <a:rPr lang="zh-TW" altLang="en-US" noProof="0"/>
              <a:t>第三層</a:t>
            </a:r>
          </a:p>
          <a:p>
            <a:pPr lvl="3" rtl="0"/>
            <a:r>
              <a:rPr lang="zh-TW" altLang="en-US" noProof="0"/>
              <a:t>第四層</a:t>
            </a:r>
          </a:p>
          <a:p>
            <a:pPr lvl="4" rtl="0"/>
            <a:r>
              <a:rPr lang="zh-TW" altLang="en-US" noProof="0"/>
              <a:t>第五層</a:t>
            </a:r>
            <a:endParaRPr lang="zh-TW" altLang="en-US" noProof="0" dirty="0"/>
          </a:p>
        </p:txBody>
      </p:sp>
      <p:sp>
        <p:nvSpPr>
          <p:cNvPr id="5" name="文字預留位置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rtl="0">
              <a:buNone/>
            </a:pPr>
            <a:r>
              <a:rPr lang="zh-TW" altLang="en-US" noProof="0"/>
              <a:t>編輯母片文字樣式</a:t>
            </a:r>
          </a:p>
        </p:txBody>
      </p:sp>
      <p:sp>
        <p:nvSpPr>
          <p:cNvPr id="6" name="內容預留位置 5"/>
          <p:cNvSpPr>
            <a:spLocks noGrp="1"/>
          </p:cNvSpPr>
          <p:nvPr>
            <p:ph sz="quarter" idx="4"/>
          </p:nvPr>
        </p:nvSpPr>
        <p:spPr>
          <a:xfrm>
            <a:off x="6319840" y="2505075"/>
            <a:ext cx="5035548" cy="3684588"/>
          </a:xfrm>
        </p:spPr>
        <p:txBody>
          <a:bodyPr rtlCol="0"/>
          <a:lstStyle/>
          <a:p>
            <a:pPr lvl="0" rtl="0"/>
            <a:r>
              <a:rPr lang="zh-TW" altLang="en-US" noProof="0"/>
              <a:t>編輯母片文字樣式</a:t>
            </a:r>
          </a:p>
          <a:p>
            <a:pPr lvl="1" rtl="0"/>
            <a:r>
              <a:rPr lang="zh-TW" altLang="en-US" noProof="0"/>
              <a:t>第二層</a:t>
            </a:r>
          </a:p>
          <a:p>
            <a:pPr lvl="2" rtl="0"/>
            <a:r>
              <a:rPr lang="zh-TW" altLang="en-US" noProof="0"/>
              <a:t>第三層</a:t>
            </a:r>
          </a:p>
          <a:p>
            <a:pPr lvl="3" rtl="0"/>
            <a:r>
              <a:rPr lang="zh-TW" altLang="en-US" noProof="0"/>
              <a:t>第四層</a:t>
            </a:r>
          </a:p>
          <a:p>
            <a:pPr lvl="4" rtl="0"/>
            <a:r>
              <a:rPr lang="zh-TW" altLang="en-US" noProof="0"/>
              <a:t>第五層</a:t>
            </a:r>
            <a:endParaRPr lang="zh-TW" altLang="en-US" noProof="0" dirty="0"/>
          </a:p>
        </p:txBody>
      </p:sp>
      <p:sp>
        <p:nvSpPr>
          <p:cNvPr id="7" name="日期版面配置區 6"/>
          <p:cNvSpPr>
            <a:spLocks noGrp="1"/>
          </p:cNvSpPr>
          <p:nvPr>
            <p:ph type="dt" sz="half" idx="10"/>
          </p:nvPr>
        </p:nvSpPr>
        <p:spPr/>
        <p:txBody>
          <a:bodyPr rtlCol="0"/>
          <a:lstStyle/>
          <a:p>
            <a:pPr rtl="0"/>
            <a:fld id="{CCB9A9A7-6E64-4EA3-82CF-1FEB51231E13}" type="datetime1">
              <a:rPr lang="zh-TW" altLang="en-US" noProof="0" smtClean="0"/>
              <a:t>2021/12/25</a:t>
            </a:fld>
            <a:endParaRPr lang="zh-TW" altLang="en-US" noProof="0" dirty="0"/>
          </a:p>
        </p:txBody>
      </p:sp>
      <p:sp>
        <p:nvSpPr>
          <p:cNvPr id="8" name="頁尾版面配置區 7"/>
          <p:cNvSpPr>
            <a:spLocks noGrp="1"/>
          </p:cNvSpPr>
          <p:nvPr>
            <p:ph type="ftr" sz="quarter" idx="11"/>
          </p:nvPr>
        </p:nvSpPr>
        <p:spPr/>
        <p:txBody>
          <a:bodyPr rtlCol="0"/>
          <a:lstStyle/>
          <a:p>
            <a:pPr rtl="0"/>
            <a:endParaRPr lang="zh-TW" altLang="en-US" noProof="0" dirty="0"/>
          </a:p>
        </p:txBody>
      </p:sp>
      <p:sp>
        <p:nvSpPr>
          <p:cNvPr id="9" name="投影片編號預留位置 8"/>
          <p:cNvSpPr>
            <a:spLocks noGrp="1"/>
          </p:cNvSpPr>
          <p:nvPr>
            <p:ph type="sldNum" sz="quarter" idx="12"/>
          </p:nvPr>
        </p:nvSpPr>
        <p:spPr/>
        <p:txBody>
          <a:bodyPr rtlCol="0"/>
          <a:lstStyle/>
          <a:p>
            <a:pPr rtl="0"/>
            <a:fld id="{6D22F896-40B5-4ADD-8801-0D06FADFA095}" type="slidenum">
              <a:rPr lang="en-US" altLang="zh-TW" noProof="0" smtClean="0"/>
              <a:t>‹#›</a:t>
            </a:fld>
            <a:endParaRPr lang="zh-TW" altLang="en-US" noProof="0"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rtlCol="0"/>
          <a:lstStyle/>
          <a:p>
            <a:pPr rtl="0"/>
            <a:r>
              <a:rPr lang="zh-TW" altLang="en-US" noProof="0"/>
              <a:t>按一下以編輯母片標題樣式</a:t>
            </a:r>
            <a:endParaRPr lang="zh-TW" altLang="en-US" noProof="0" dirty="0"/>
          </a:p>
        </p:txBody>
      </p:sp>
      <p:sp>
        <p:nvSpPr>
          <p:cNvPr id="3" name="日期版面配置區 2"/>
          <p:cNvSpPr>
            <a:spLocks noGrp="1"/>
          </p:cNvSpPr>
          <p:nvPr>
            <p:ph type="dt" sz="half" idx="10"/>
          </p:nvPr>
        </p:nvSpPr>
        <p:spPr/>
        <p:txBody>
          <a:bodyPr rtlCol="0"/>
          <a:lstStyle/>
          <a:p>
            <a:pPr rtl="0"/>
            <a:fld id="{F9E15956-95B5-415F-9BC1-269E85946D3C}" type="datetime1">
              <a:rPr lang="zh-TW" altLang="en-US" noProof="0" smtClean="0"/>
              <a:t>2021/12/25</a:t>
            </a:fld>
            <a:endParaRPr lang="zh-TW" altLang="en-US" noProof="0" dirty="0"/>
          </a:p>
        </p:txBody>
      </p:sp>
      <p:sp>
        <p:nvSpPr>
          <p:cNvPr id="4" name="頁尾版面配置區 3"/>
          <p:cNvSpPr>
            <a:spLocks noGrp="1"/>
          </p:cNvSpPr>
          <p:nvPr>
            <p:ph type="ftr" sz="quarter" idx="11"/>
          </p:nvPr>
        </p:nvSpPr>
        <p:spPr/>
        <p:txBody>
          <a:bodyPr rtlCol="0"/>
          <a:lstStyle/>
          <a:p>
            <a:pPr rtl="0"/>
            <a:endParaRPr lang="zh-TW" altLang="en-US" noProof="0" dirty="0"/>
          </a:p>
        </p:txBody>
      </p:sp>
      <p:sp>
        <p:nvSpPr>
          <p:cNvPr id="5" name="投影片編號預留位置 4"/>
          <p:cNvSpPr>
            <a:spLocks noGrp="1"/>
          </p:cNvSpPr>
          <p:nvPr>
            <p:ph type="sldNum" sz="quarter" idx="12"/>
          </p:nvPr>
        </p:nvSpPr>
        <p:spPr/>
        <p:txBody>
          <a:bodyPr rtlCol="0"/>
          <a:lstStyle/>
          <a:p>
            <a:pPr rtl="0"/>
            <a:fld id="{6D22F896-40B5-4ADD-8801-0D06FADFA095}" type="slidenum">
              <a:rPr lang="en-US" altLang="zh-TW" noProof="0" smtClean="0"/>
              <a:t>‹#›</a:t>
            </a:fld>
            <a:endParaRPr lang="zh-TW" altLang="en-US" noProof="0"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p:cNvSpPr>
            <a:spLocks noGrp="1"/>
          </p:cNvSpPr>
          <p:nvPr>
            <p:ph type="dt" sz="half" idx="10"/>
          </p:nvPr>
        </p:nvSpPr>
        <p:spPr/>
        <p:txBody>
          <a:bodyPr rtlCol="0"/>
          <a:lstStyle/>
          <a:p>
            <a:pPr rtl="0"/>
            <a:fld id="{766C6D71-6190-48A7-ABB4-E4E420CF1888}" type="datetime1">
              <a:rPr lang="zh-TW" altLang="en-US" noProof="0" smtClean="0"/>
              <a:t>2021/12/25</a:t>
            </a:fld>
            <a:endParaRPr lang="zh-TW" altLang="en-US" noProof="0" dirty="0"/>
          </a:p>
        </p:txBody>
      </p:sp>
      <p:sp>
        <p:nvSpPr>
          <p:cNvPr id="3" name="頁尾版面配置區 2"/>
          <p:cNvSpPr>
            <a:spLocks noGrp="1"/>
          </p:cNvSpPr>
          <p:nvPr>
            <p:ph type="ftr" sz="quarter" idx="11"/>
          </p:nvPr>
        </p:nvSpPr>
        <p:spPr/>
        <p:txBody>
          <a:bodyPr rtlCol="0"/>
          <a:lstStyle/>
          <a:p>
            <a:pPr rtl="0"/>
            <a:endParaRPr lang="zh-TW" altLang="en-US" noProof="0" dirty="0"/>
          </a:p>
        </p:txBody>
      </p:sp>
      <p:sp>
        <p:nvSpPr>
          <p:cNvPr id="4" name="投影片編號預留位置 3"/>
          <p:cNvSpPr>
            <a:spLocks noGrp="1"/>
          </p:cNvSpPr>
          <p:nvPr>
            <p:ph type="sldNum" sz="quarter" idx="12"/>
          </p:nvPr>
        </p:nvSpPr>
        <p:spPr/>
        <p:txBody>
          <a:bodyPr rtlCol="0"/>
          <a:lstStyle/>
          <a:p>
            <a:pPr rtl="0"/>
            <a:fld id="{6D22F896-40B5-4ADD-8801-0D06FADFA095}" type="slidenum">
              <a:rPr lang="en-US" altLang="zh-TW" noProof="0" smtClean="0"/>
              <a:t>‹#›</a:t>
            </a:fld>
            <a:endParaRPr lang="zh-TW" altLang="en-US" noProof="0"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839788" y="457200"/>
            <a:ext cx="3932237" cy="1600200"/>
          </a:xfrm>
        </p:spPr>
        <p:txBody>
          <a:bodyPr rtlCol="0" anchor="b"/>
          <a:lstStyle>
            <a:lvl1pPr>
              <a:defRPr sz="3200"/>
            </a:lvl1pPr>
          </a:lstStyle>
          <a:p>
            <a:pPr rtl="0"/>
            <a:r>
              <a:rPr lang="zh-TW" altLang="en-US" noProof="0"/>
              <a:t>按一下以編輯母片標題樣式</a:t>
            </a:r>
            <a:endParaRPr lang="zh-TW" altLang="en-US" noProof="0" dirty="0"/>
          </a:p>
        </p:txBody>
      </p:sp>
      <p:sp>
        <p:nvSpPr>
          <p:cNvPr id="3" name="內容預留位置 2"/>
          <p:cNvSpPr>
            <a:spLocks noGrp="1"/>
          </p:cNvSpPr>
          <p:nvPr>
            <p:ph idx="1"/>
          </p:nvPr>
        </p:nvSpPr>
        <p:spPr>
          <a:xfrm>
            <a:off x="5183188" y="987425"/>
            <a:ext cx="6172200" cy="4873625"/>
          </a:xfrm>
        </p:spPr>
        <p:txBody>
          <a:bodyPr rtlCol="0"/>
          <a:lstStyle/>
          <a:p>
            <a:pPr lvl="0" rtl="0"/>
            <a:r>
              <a:rPr lang="zh-TW" altLang="en-US" noProof="0"/>
              <a:t>編輯母片文字樣式</a:t>
            </a:r>
          </a:p>
          <a:p>
            <a:pPr lvl="1" rtl="0"/>
            <a:r>
              <a:rPr lang="zh-TW" altLang="en-US" noProof="0"/>
              <a:t>第二層</a:t>
            </a:r>
          </a:p>
          <a:p>
            <a:pPr lvl="2" rtl="0"/>
            <a:r>
              <a:rPr lang="zh-TW" altLang="en-US" noProof="0"/>
              <a:t>第三層</a:t>
            </a:r>
          </a:p>
          <a:p>
            <a:pPr lvl="3" rtl="0"/>
            <a:r>
              <a:rPr lang="zh-TW" altLang="en-US" noProof="0"/>
              <a:t>第四層</a:t>
            </a:r>
          </a:p>
          <a:p>
            <a:pPr lvl="4" rtl="0"/>
            <a:r>
              <a:rPr lang="zh-TW" altLang="en-US" noProof="0"/>
              <a:t>第五層</a:t>
            </a:r>
            <a:endParaRPr lang="zh-TW" altLang="en-US" noProof="0" dirty="0"/>
          </a:p>
        </p:txBody>
      </p:sp>
      <p:sp>
        <p:nvSpPr>
          <p:cNvPr id="4" name="文字預留位置 3"/>
          <p:cNvSpPr>
            <a:spLocks noGrp="1"/>
          </p:cNvSpPr>
          <p:nvPr>
            <p:ph type="body" sz="half" idx="2"/>
          </p:nvPr>
        </p:nvSpPr>
        <p:spPr>
          <a:xfrm>
            <a:off x="1120000" y="2057400"/>
            <a:ext cx="3652025" cy="3811588"/>
          </a:xfrm>
        </p:spPr>
        <p:txBody>
          <a:bodyPr rtlCol="0"/>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zh-TW" altLang="en-US" noProof="0"/>
              <a:t>編輯母片文字樣式</a:t>
            </a:r>
          </a:p>
        </p:txBody>
      </p:sp>
      <p:sp>
        <p:nvSpPr>
          <p:cNvPr id="5" name="日期版面配置區 4"/>
          <p:cNvSpPr>
            <a:spLocks noGrp="1"/>
          </p:cNvSpPr>
          <p:nvPr>
            <p:ph type="dt" sz="half" idx="10"/>
          </p:nvPr>
        </p:nvSpPr>
        <p:spPr/>
        <p:txBody>
          <a:bodyPr rtlCol="0"/>
          <a:lstStyle/>
          <a:p>
            <a:pPr rtl="0"/>
            <a:fld id="{C80EA430-97A8-43A2-A829-F0763FD18B7F}" type="datetime1">
              <a:rPr lang="zh-TW" altLang="en-US" noProof="0" smtClean="0"/>
              <a:t>2021/12/25</a:t>
            </a:fld>
            <a:endParaRPr lang="zh-TW" altLang="en-US" noProof="0" dirty="0"/>
          </a:p>
        </p:txBody>
      </p:sp>
      <p:sp>
        <p:nvSpPr>
          <p:cNvPr id="6" name="頁尾版面配置區 5"/>
          <p:cNvSpPr>
            <a:spLocks noGrp="1"/>
          </p:cNvSpPr>
          <p:nvPr>
            <p:ph type="ftr" sz="quarter" idx="11"/>
          </p:nvPr>
        </p:nvSpPr>
        <p:spPr/>
        <p:txBody>
          <a:bodyPr rtlCol="0"/>
          <a:lstStyle/>
          <a:p>
            <a:pPr rtl="0"/>
            <a:endParaRPr lang="zh-TW" altLang="en-US" noProof="0" dirty="0"/>
          </a:p>
        </p:txBody>
      </p:sp>
      <p:sp>
        <p:nvSpPr>
          <p:cNvPr id="7" name="投影片編號預留位置 6"/>
          <p:cNvSpPr>
            <a:spLocks noGrp="1"/>
          </p:cNvSpPr>
          <p:nvPr>
            <p:ph type="sldNum" sz="quarter" idx="12"/>
          </p:nvPr>
        </p:nvSpPr>
        <p:spPr/>
        <p:txBody>
          <a:bodyPr rtlCol="0"/>
          <a:lstStyle/>
          <a:p>
            <a:pPr rtl="0"/>
            <a:fld id="{6D22F896-40B5-4ADD-8801-0D06FADFA095}" type="slidenum">
              <a:rPr lang="en-US" altLang="zh-TW" noProof="0" smtClean="0"/>
              <a:t>‹#›</a:t>
            </a:fld>
            <a:endParaRPr lang="zh-TW" altLang="en-US" noProof="0"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839788" y="457200"/>
            <a:ext cx="3932237" cy="1600200"/>
          </a:xfrm>
        </p:spPr>
        <p:txBody>
          <a:bodyPr rtlCol="0" anchor="b"/>
          <a:lstStyle>
            <a:lvl1pPr>
              <a:defRPr sz="3200"/>
            </a:lvl1pPr>
          </a:lstStyle>
          <a:p>
            <a:pPr rtl="0"/>
            <a:r>
              <a:rPr lang="zh-TW" altLang="en-US" noProof="0"/>
              <a:t>按一下以編輯母片標題樣式</a:t>
            </a:r>
            <a:endParaRPr lang="zh-TW" altLang="en-US" noProof="0" dirty="0"/>
          </a:p>
        </p:txBody>
      </p:sp>
      <p:sp>
        <p:nvSpPr>
          <p:cNvPr id="3" name="圖片預留位置 2"/>
          <p:cNvSpPr>
            <a:spLocks noGrp="1" noChangeAspect="1"/>
          </p:cNvSpPr>
          <p:nvPr>
            <p:ph type="pic" idx="1"/>
          </p:nvPr>
        </p:nvSpPr>
        <p:spPr>
          <a:xfrm>
            <a:off x="5183188" y="987425"/>
            <a:ext cx="6172200" cy="4873625"/>
          </a:xfrm>
        </p:spPr>
        <p:txBody>
          <a:bodyPr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zh-TW" altLang="en-US" noProof="0"/>
              <a:t>按一下圖示以新增圖片</a:t>
            </a:r>
            <a:endParaRPr lang="zh-TW" altLang="en-US" noProof="0" dirty="0"/>
          </a:p>
        </p:txBody>
      </p:sp>
      <p:sp>
        <p:nvSpPr>
          <p:cNvPr id="4" name="文字預留位置 3"/>
          <p:cNvSpPr>
            <a:spLocks noGrp="1"/>
          </p:cNvSpPr>
          <p:nvPr>
            <p:ph type="body" sz="half" idx="2"/>
          </p:nvPr>
        </p:nvSpPr>
        <p:spPr>
          <a:xfrm>
            <a:off x="1120000" y="2057400"/>
            <a:ext cx="3652025" cy="3811588"/>
          </a:xfrm>
        </p:spPr>
        <p:txBody>
          <a:bodyPr rtlCol="0"/>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zh-TW" altLang="en-US" noProof="0"/>
              <a:t>編輯母片文字樣式</a:t>
            </a:r>
          </a:p>
        </p:txBody>
      </p:sp>
      <p:sp>
        <p:nvSpPr>
          <p:cNvPr id="5" name="日期版面配置區 4"/>
          <p:cNvSpPr>
            <a:spLocks noGrp="1"/>
          </p:cNvSpPr>
          <p:nvPr>
            <p:ph type="dt" sz="half" idx="10"/>
          </p:nvPr>
        </p:nvSpPr>
        <p:spPr/>
        <p:txBody>
          <a:bodyPr rtlCol="0"/>
          <a:lstStyle/>
          <a:p>
            <a:pPr rtl="0"/>
            <a:fld id="{EE6E8404-5ACD-4876-9C65-3A64341E0A0D}" type="datetime1">
              <a:rPr lang="zh-TW" altLang="en-US" noProof="0" smtClean="0"/>
              <a:t>2021/12/25</a:t>
            </a:fld>
            <a:endParaRPr lang="zh-TW" altLang="en-US" noProof="0" dirty="0"/>
          </a:p>
        </p:txBody>
      </p:sp>
      <p:sp>
        <p:nvSpPr>
          <p:cNvPr id="6" name="頁尾版面配置區 5"/>
          <p:cNvSpPr>
            <a:spLocks noGrp="1"/>
          </p:cNvSpPr>
          <p:nvPr>
            <p:ph type="ftr" sz="quarter" idx="11"/>
          </p:nvPr>
        </p:nvSpPr>
        <p:spPr/>
        <p:txBody>
          <a:bodyPr rtlCol="0"/>
          <a:lstStyle/>
          <a:p>
            <a:pPr rtl="0"/>
            <a:endParaRPr lang="zh-TW" altLang="en-US" noProof="0" dirty="0"/>
          </a:p>
        </p:txBody>
      </p:sp>
      <p:sp>
        <p:nvSpPr>
          <p:cNvPr id="7" name="投影片編號預留位置 6"/>
          <p:cNvSpPr>
            <a:spLocks noGrp="1"/>
          </p:cNvSpPr>
          <p:nvPr>
            <p:ph type="sldNum" sz="quarter" idx="12"/>
          </p:nvPr>
        </p:nvSpPr>
        <p:spPr/>
        <p:txBody>
          <a:bodyPr rtlCol="0"/>
          <a:lstStyle/>
          <a:p>
            <a:pPr rtl="0"/>
            <a:fld id="{6D22F896-40B5-4ADD-8801-0D06FADFA095}" type="slidenum">
              <a:rPr lang="en-US" altLang="zh-TW" noProof="0" smtClean="0"/>
              <a:t>‹#›</a:t>
            </a:fld>
            <a:endParaRPr lang="zh-TW" altLang="en-US" noProof="0"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標題版面配置區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zh-TW" altLang="en-US" noProof="0" dirty="0"/>
              <a:t>按一下以編輯母片標題樣式</a:t>
            </a:r>
          </a:p>
        </p:txBody>
      </p:sp>
      <p:sp>
        <p:nvSpPr>
          <p:cNvPr id="3" name="文字預留位置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rtl="0"/>
            <a:r>
              <a:rPr lang="zh-TW" altLang="en-US" noProof="0" dirty="0"/>
              <a:t>按一下以編輯母片文字樣式</a:t>
            </a:r>
          </a:p>
          <a:p>
            <a:pPr lvl="1" rtl="0"/>
            <a:r>
              <a:rPr lang="zh-TW" altLang="en-US" noProof="0" dirty="0"/>
              <a:t>第二層</a:t>
            </a:r>
          </a:p>
          <a:p>
            <a:pPr lvl="2" rtl="0"/>
            <a:r>
              <a:rPr lang="zh-TW" altLang="en-US" noProof="0" dirty="0"/>
              <a:t>第三層</a:t>
            </a:r>
          </a:p>
          <a:p>
            <a:pPr lvl="3" rtl="0"/>
            <a:r>
              <a:rPr lang="zh-TW" altLang="en-US" noProof="0" dirty="0"/>
              <a:t>第四層</a:t>
            </a:r>
          </a:p>
          <a:p>
            <a:pPr lvl="4" rtl="0"/>
            <a:r>
              <a:rPr lang="zh-TW" altLang="en-US" noProof="0" dirty="0"/>
              <a:t>第五層</a:t>
            </a:r>
          </a:p>
        </p:txBody>
      </p:sp>
      <p:sp>
        <p:nvSpPr>
          <p:cNvPr id="4" name="日期版面配置區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latin typeface="Microsoft JhengHei UI" panose="020B0604030504040204" pitchFamily="34" charset="-120"/>
                <a:ea typeface="Microsoft JhengHei UI" panose="020B0604030504040204" pitchFamily="34" charset="-120"/>
              </a:defRPr>
            </a:lvl1pPr>
          </a:lstStyle>
          <a:p>
            <a:fld id="{3CA24D85-54EF-4D4A-92CE-D0C49294934D}" type="datetime1">
              <a:rPr lang="zh-TW" altLang="en-US" noProof="0" smtClean="0"/>
              <a:t>2021/12/25</a:t>
            </a:fld>
            <a:endParaRPr lang="zh-TW" altLang="en-US" noProof="0" dirty="0"/>
          </a:p>
        </p:txBody>
      </p:sp>
      <p:sp>
        <p:nvSpPr>
          <p:cNvPr id="5" name="頁尾版面配置區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latin typeface="Microsoft JhengHei UI" panose="020B0604030504040204" pitchFamily="34" charset="-120"/>
                <a:ea typeface="Microsoft JhengHei UI" panose="020B0604030504040204" pitchFamily="34" charset="-120"/>
              </a:defRPr>
            </a:lvl1pPr>
          </a:lstStyle>
          <a:p>
            <a:endParaRPr lang="zh-TW" altLang="en-US" noProof="0" dirty="0"/>
          </a:p>
        </p:txBody>
      </p:sp>
      <p:sp>
        <p:nvSpPr>
          <p:cNvPr id="6" name="投影片編號預留位置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latin typeface="Microsoft JhengHei UI" panose="020B0604030504040204" pitchFamily="34" charset="-120"/>
                <a:ea typeface="Microsoft JhengHei UI" panose="020B0604030504040204" pitchFamily="34" charset="-120"/>
              </a:defRPr>
            </a:lvl1pPr>
          </a:lstStyle>
          <a:p>
            <a:fld id="{6D22F896-40B5-4ADD-8801-0D06FADFA095}" type="slidenum">
              <a:rPr lang="en-US" altLang="zh-TW" noProof="0" smtClean="0"/>
              <a:pPr/>
              <a:t>‹#›</a:t>
            </a:fld>
            <a:endParaRPr lang="zh-TW" altLang="en-US" noProof="0"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icrosoft JhengHei UI" panose="020B0604030504040204" pitchFamily="34" charset="-120"/>
          <a:ea typeface="Microsoft JhengHei UI" panose="020B0604030504040204" pitchFamily="34" charset="-12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icrosoft JhengHei UI" panose="020B0604030504040204" pitchFamily="34" charset="-120"/>
          <a:ea typeface="Microsoft JhengHei UI" panose="020B0604030504040204" pitchFamily="34" charset="-12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icrosoft JhengHei UI" panose="020B0604030504040204" pitchFamily="34" charset="-120"/>
          <a:ea typeface="Microsoft JhengHei UI" panose="020B0604030504040204" pitchFamily="34" charset="-12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icrosoft JhengHei UI" panose="020B0604030504040204" pitchFamily="34" charset="-120"/>
          <a:ea typeface="Microsoft JhengHei UI" panose="020B0604030504040204" pitchFamily="34" charset="-12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icrosoft JhengHei UI" panose="020B0604030504040204" pitchFamily="34" charset="-120"/>
          <a:ea typeface="Microsoft JhengHei UI" panose="020B0604030504040204" pitchFamily="34" charset="-12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icrosoft JhengHei UI" panose="020B0604030504040204" pitchFamily="34" charset="-120"/>
          <a:ea typeface="Microsoft JhengHei UI" panose="020B0604030504040204" pitchFamily="34" charset="-12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5.png"/><Relationship Id="rId4" Type="http://schemas.openxmlformats.org/officeDocument/2006/relationships/image" Target="../media/image4.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5" name="圖片 4" descr="波浪特寫影像">
            <a:extLst>
              <a:ext uri="{FF2B5EF4-FFF2-40B4-BE49-F238E27FC236}">
                <a16:creationId xmlns:a16="http://schemas.microsoft.com/office/drawing/2014/main" id="{9648A932-5E17-4859-9FE3-70EB96EA5C70}"/>
              </a:ext>
            </a:extLst>
          </p:cNvPr>
          <p:cNvPicPr>
            <a:picLocks noChangeAspect="1"/>
          </p:cNvPicPr>
          <p:nvPr/>
        </p:nvPicPr>
        <p:blipFill rotWithShape="1">
          <a:blip r:embed="rId4">
            <a:alphaModFix amt="41000"/>
          </a:blip>
          <a:srcRect l="9091" t="3462" b="19929"/>
          <a:stretch/>
        </p:blipFill>
        <p:spPr>
          <a:xfrm>
            <a:off x="20" y="1"/>
            <a:ext cx="12191980" cy="6858000"/>
          </a:xfrm>
          <a:prstGeom prst="rect">
            <a:avLst/>
          </a:prstGeom>
        </p:spPr>
      </p:pic>
      <p:sp>
        <p:nvSpPr>
          <p:cNvPr id="3" name="副標題 2">
            <a:extLst>
              <a:ext uri="{FF2B5EF4-FFF2-40B4-BE49-F238E27FC236}">
                <a16:creationId xmlns:a16="http://schemas.microsoft.com/office/drawing/2014/main" id="{516A0C15-5BB2-41A2-BD46-E18F635D59B0}"/>
              </a:ext>
            </a:extLst>
          </p:cNvPr>
          <p:cNvSpPr>
            <a:spLocks noGrp="1"/>
          </p:cNvSpPr>
          <p:nvPr>
            <p:ph type="subTitle" idx="1"/>
          </p:nvPr>
        </p:nvSpPr>
        <p:spPr>
          <a:xfrm>
            <a:off x="2209799" y="3694375"/>
            <a:ext cx="9144000" cy="754025"/>
          </a:xfrm>
        </p:spPr>
        <p:txBody>
          <a:bodyPr rtlCol="0">
            <a:normAutofit/>
          </a:bodyPr>
          <a:lstStyle/>
          <a:p>
            <a:pPr rtl="0"/>
            <a:r>
              <a:rPr lang="en-US" altLang="zh-TW" dirty="0">
                <a:latin typeface="Microsoft JhengHei UI" panose="020B0604030504040204" pitchFamily="34" charset="-120"/>
              </a:rPr>
              <a:t>Team member: </a:t>
            </a:r>
            <a:r>
              <a:rPr lang="zh-TW" altLang="en-US" dirty="0">
                <a:latin typeface="Microsoft JhengHei UI" panose="020B0604030504040204" pitchFamily="34" charset="-120"/>
              </a:rPr>
              <a:t>陳柏方、洪子茵</a:t>
            </a:r>
            <a:endParaRPr lang="zh-TW" altLang="en-US" dirty="0">
              <a:latin typeface="Microsoft JhengHei UI" panose="020B0604030504040204" pitchFamily="34" charset="-120"/>
              <a:ea typeface="Microsoft JhengHei UI" panose="020B0604030504040204" pitchFamily="34" charset="-120"/>
            </a:endParaRPr>
          </a:p>
        </p:txBody>
      </p:sp>
      <p:sp>
        <p:nvSpPr>
          <p:cNvPr id="2" name="標題 1">
            <a:extLst>
              <a:ext uri="{FF2B5EF4-FFF2-40B4-BE49-F238E27FC236}">
                <a16:creationId xmlns:a16="http://schemas.microsoft.com/office/drawing/2014/main" id="{AF6636B6-A233-459A-95E5-DFBD46F360BC}"/>
              </a:ext>
            </a:extLst>
          </p:cNvPr>
          <p:cNvSpPr>
            <a:spLocks noGrp="1"/>
          </p:cNvSpPr>
          <p:nvPr>
            <p:ph type="ctrTitle"/>
          </p:nvPr>
        </p:nvSpPr>
        <p:spPr>
          <a:xfrm>
            <a:off x="2209800" y="4464028"/>
            <a:ext cx="9144000" cy="1641490"/>
          </a:xfrm>
        </p:spPr>
        <p:txBody>
          <a:bodyPr rtlCol="0">
            <a:normAutofit/>
          </a:bodyPr>
          <a:lstStyle/>
          <a:p>
            <a:r>
              <a:rPr lang="en-US" altLang="zh-TW" sz="8800" dirty="0">
                <a:latin typeface="Microsoft JhengHei UI" panose="020B0604030504040204" pitchFamily="34" charset="-120"/>
                <a:ea typeface="Microsoft JhengHei UI" panose="020B0604030504040204" pitchFamily="34" charset="-120"/>
              </a:rPr>
              <a:t>Alley Explorer</a:t>
            </a:r>
          </a:p>
        </p:txBody>
      </p:sp>
    </p:spTree>
    <p:extLst>
      <p:ext uri="{BB962C8B-B14F-4D97-AF65-F5344CB8AC3E}">
        <p14:creationId xmlns:p14="http://schemas.microsoft.com/office/powerpoint/2010/main" val="35497506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094AD2D-84D3-4654-BB53-9ECAF78C43DF}"/>
              </a:ext>
            </a:extLst>
          </p:cNvPr>
          <p:cNvSpPr>
            <a:spLocks noGrp="1"/>
          </p:cNvSpPr>
          <p:nvPr>
            <p:ph type="title"/>
          </p:nvPr>
        </p:nvSpPr>
        <p:spPr/>
        <p:txBody>
          <a:bodyPr>
            <a:normAutofit/>
          </a:bodyPr>
          <a:lstStyle/>
          <a:p>
            <a:pPr algn="ctr"/>
            <a:r>
              <a:rPr lang="en-US" altLang="zh-TW" sz="6600" dirty="0">
                <a:solidFill>
                  <a:schemeClr val="tx1"/>
                </a:solidFill>
                <a:latin typeface="Bahnschrift SemiCondensed" panose="020B0502040204020203" pitchFamily="34" charset="0"/>
                <a:ea typeface="+mn-ea"/>
                <a:cs typeface="+mn-cs"/>
              </a:rPr>
              <a:t>Motivation</a:t>
            </a:r>
            <a:endParaRPr lang="en-US" sz="6600" dirty="0">
              <a:solidFill>
                <a:schemeClr val="tx1"/>
              </a:solidFill>
              <a:latin typeface="Bahnschrift SemiCondensed" panose="020B0502040204020203" pitchFamily="34" charset="0"/>
              <a:ea typeface="+mn-ea"/>
              <a:cs typeface="+mn-cs"/>
            </a:endParaRPr>
          </a:p>
        </p:txBody>
      </p:sp>
      <p:sp>
        <p:nvSpPr>
          <p:cNvPr id="3" name="文字方塊 2">
            <a:extLst>
              <a:ext uri="{FF2B5EF4-FFF2-40B4-BE49-F238E27FC236}">
                <a16:creationId xmlns:a16="http://schemas.microsoft.com/office/drawing/2014/main" id="{00C8A1B9-2019-4EA4-AA19-A0A28FC939BE}"/>
              </a:ext>
            </a:extLst>
          </p:cNvPr>
          <p:cNvSpPr txBox="1"/>
          <p:nvPr/>
        </p:nvSpPr>
        <p:spPr>
          <a:xfrm>
            <a:off x="732366" y="1825597"/>
            <a:ext cx="10727267" cy="2677656"/>
          </a:xfrm>
          <a:prstGeom prst="rect">
            <a:avLst/>
          </a:prstGeom>
          <a:noFill/>
        </p:spPr>
        <p:txBody>
          <a:bodyPr wrap="square" rtlCol="0">
            <a:spAutoFit/>
          </a:bodyPr>
          <a:lstStyle/>
          <a:p>
            <a:r>
              <a:rPr lang="en-US" sz="2800" dirty="0">
                <a:latin typeface="Bahnschrift SemiCondensed" panose="020B0502040204020203" pitchFamily="34" charset="0"/>
              </a:rPr>
              <a:t>In some cases, we need to deliver or pass something, such as resources or meals, through the narrow pipe or alley. If the situation allows, we often create some rails to let small cars run. However, it costs lots of extra time or resources to construct those rails. Therefore, we would like to design an auto mobile robot that can autonomously follow the narrow alley or space to deliver resources for us.</a:t>
            </a:r>
          </a:p>
        </p:txBody>
      </p:sp>
      <p:sp>
        <p:nvSpPr>
          <p:cNvPr id="4" name="文字方塊 3">
            <a:extLst>
              <a:ext uri="{FF2B5EF4-FFF2-40B4-BE49-F238E27FC236}">
                <a16:creationId xmlns:a16="http://schemas.microsoft.com/office/drawing/2014/main" id="{70474129-7FCC-4D10-B961-1BE585427B73}"/>
              </a:ext>
            </a:extLst>
          </p:cNvPr>
          <p:cNvSpPr txBox="1"/>
          <p:nvPr/>
        </p:nvSpPr>
        <p:spPr>
          <a:xfrm>
            <a:off x="1046205" y="5288692"/>
            <a:ext cx="5190845" cy="400110"/>
          </a:xfrm>
          <a:prstGeom prst="rect">
            <a:avLst/>
          </a:prstGeom>
          <a:noFill/>
        </p:spPr>
        <p:txBody>
          <a:bodyPr wrap="none" rtlCol="0">
            <a:spAutoFit/>
          </a:bodyPr>
          <a:lstStyle/>
          <a:p>
            <a:r>
              <a:rPr lang="en-US" sz="2000" dirty="0">
                <a:solidFill>
                  <a:srgbClr val="FF0000"/>
                </a:solidFill>
                <a:latin typeface="Bahnschrift SemiCondensed" panose="020B0502040204020203" pitchFamily="34" charset="0"/>
              </a:rPr>
              <a:t>Flaws of the current methods: high cost, inflexible</a:t>
            </a:r>
          </a:p>
        </p:txBody>
      </p:sp>
      <p:sp>
        <p:nvSpPr>
          <p:cNvPr id="5" name="文字方塊 4">
            <a:extLst>
              <a:ext uri="{FF2B5EF4-FFF2-40B4-BE49-F238E27FC236}">
                <a16:creationId xmlns:a16="http://schemas.microsoft.com/office/drawing/2014/main" id="{95255EE1-5053-4165-87C3-9590A4C40FE2}"/>
              </a:ext>
            </a:extLst>
          </p:cNvPr>
          <p:cNvSpPr txBox="1"/>
          <p:nvPr/>
        </p:nvSpPr>
        <p:spPr>
          <a:xfrm>
            <a:off x="7061705" y="5288692"/>
            <a:ext cx="3268844" cy="400110"/>
          </a:xfrm>
          <a:prstGeom prst="rect">
            <a:avLst/>
          </a:prstGeom>
          <a:noFill/>
        </p:spPr>
        <p:txBody>
          <a:bodyPr wrap="none" rtlCol="0">
            <a:spAutoFit/>
          </a:bodyPr>
          <a:lstStyle/>
          <a:p>
            <a:r>
              <a:rPr lang="en-US" sz="2000" dirty="0">
                <a:solidFill>
                  <a:srgbClr val="38E51B"/>
                </a:solidFill>
                <a:latin typeface="Bahnschrift SemiCondensed" panose="020B0502040204020203" pitchFamily="34" charset="0"/>
              </a:rPr>
              <a:t>Our methods: low cost, flexible</a:t>
            </a:r>
          </a:p>
        </p:txBody>
      </p:sp>
      <p:sp>
        <p:nvSpPr>
          <p:cNvPr id="6" name="箭號: 向右 5">
            <a:extLst>
              <a:ext uri="{FF2B5EF4-FFF2-40B4-BE49-F238E27FC236}">
                <a16:creationId xmlns:a16="http://schemas.microsoft.com/office/drawing/2014/main" id="{66F59C92-1FF2-4823-933C-2E57D67C5DA0}"/>
              </a:ext>
            </a:extLst>
          </p:cNvPr>
          <p:cNvSpPr/>
          <p:nvPr/>
        </p:nvSpPr>
        <p:spPr>
          <a:xfrm>
            <a:off x="6476383" y="5355745"/>
            <a:ext cx="345989" cy="280086"/>
          </a:xfrm>
          <a:prstGeom prst="rightArrow">
            <a:avLst/>
          </a:prstGeom>
          <a:solidFill>
            <a:schemeClr val="tx2">
              <a:lumMod val="20000"/>
              <a:lumOff val="80000"/>
            </a:schemeClr>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7312712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094AD2D-84D3-4654-BB53-9ECAF78C43DF}"/>
              </a:ext>
            </a:extLst>
          </p:cNvPr>
          <p:cNvSpPr>
            <a:spLocks noGrp="1"/>
          </p:cNvSpPr>
          <p:nvPr>
            <p:ph type="title"/>
          </p:nvPr>
        </p:nvSpPr>
        <p:spPr/>
        <p:txBody>
          <a:bodyPr>
            <a:normAutofit/>
          </a:bodyPr>
          <a:lstStyle/>
          <a:p>
            <a:pPr algn="ctr"/>
            <a:r>
              <a:rPr lang="en-US" sz="6600" dirty="0">
                <a:solidFill>
                  <a:schemeClr val="tx1"/>
                </a:solidFill>
                <a:latin typeface="Bahnschrift SemiCondensed" panose="020B0502040204020203" pitchFamily="34" charset="0"/>
                <a:ea typeface="+mn-ea"/>
                <a:cs typeface="+mn-cs"/>
              </a:rPr>
              <a:t>Method</a:t>
            </a:r>
          </a:p>
        </p:txBody>
      </p:sp>
      <p:sp>
        <p:nvSpPr>
          <p:cNvPr id="23" name="文字方塊 22">
            <a:extLst>
              <a:ext uri="{FF2B5EF4-FFF2-40B4-BE49-F238E27FC236}">
                <a16:creationId xmlns:a16="http://schemas.microsoft.com/office/drawing/2014/main" id="{F83541A5-97CF-4235-AECD-6B9C8774458A}"/>
              </a:ext>
            </a:extLst>
          </p:cNvPr>
          <p:cNvSpPr txBox="1"/>
          <p:nvPr/>
        </p:nvSpPr>
        <p:spPr>
          <a:xfrm>
            <a:off x="2788271" y="1375700"/>
            <a:ext cx="716863" cy="400110"/>
          </a:xfrm>
          <a:prstGeom prst="rect">
            <a:avLst/>
          </a:prstGeom>
          <a:noFill/>
        </p:spPr>
        <p:txBody>
          <a:bodyPr wrap="none" rtlCol="0">
            <a:spAutoFit/>
          </a:bodyPr>
          <a:lstStyle/>
          <a:p>
            <a:r>
              <a:rPr lang="en-US" sz="2000" dirty="0">
                <a:solidFill>
                  <a:schemeClr val="tx2">
                    <a:lumMod val="60000"/>
                    <a:lumOff val="40000"/>
                  </a:schemeClr>
                </a:solidFill>
                <a:latin typeface="Bahnschrift SemiCondensed" panose="020B0502040204020203" pitchFamily="34" charset="0"/>
              </a:rPr>
              <a:t>Front</a:t>
            </a:r>
          </a:p>
        </p:txBody>
      </p:sp>
      <p:sp>
        <p:nvSpPr>
          <p:cNvPr id="24" name="文字方塊 23">
            <a:extLst>
              <a:ext uri="{FF2B5EF4-FFF2-40B4-BE49-F238E27FC236}">
                <a16:creationId xmlns:a16="http://schemas.microsoft.com/office/drawing/2014/main" id="{5D940C77-AEA7-4598-B709-182E028E2F73}"/>
              </a:ext>
            </a:extLst>
          </p:cNvPr>
          <p:cNvSpPr txBox="1"/>
          <p:nvPr/>
        </p:nvSpPr>
        <p:spPr>
          <a:xfrm>
            <a:off x="5577838" y="3847441"/>
            <a:ext cx="704039" cy="400110"/>
          </a:xfrm>
          <a:prstGeom prst="rect">
            <a:avLst/>
          </a:prstGeom>
          <a:noFill/>
        </p:spPr>
        <p:txBody>
          <a:bodyPr wrap="none" rtlCol="0">
            <a:spAutoFit/>
          </a:bodyPr>
          <a:lstStyle/>
          <a:p>
            <a:r>
              <a:rPr lang="en-US" sz="2000" dirty="0">
                <a:solidFill>
                  <a:schemeClr val="tx2">
                    <a:lumMod val="60000"/>
                    <a:lumOff val="40000"/>
                  </a:schemeClr>
                </a:solidFill>
                <a:latin typeface="Bahnschrift SemiCondensed" panose="020B0502040204020203" pitchFamily="34" charset="0"/>
              </a:rPr>
              <a:t>Right</a:t>
            </a:r>
          </a:p>
        </p:txBody>
      </p:sp>
      <p:sp>
        <p:nvSpPr>
          <p:cNvPr id="25" name="文字方塊 24">
            <a:extLst>
              <a:ext uri="{FF2B5EF4-FFF2-40B4-BE49-F238E27FC236}">
                <a16:creationId xmlns:a16="http://schemas.microsoft.com/office/drawing/2014/main" id="{F81ED8FD-FD2C-4F6D-AF90-3B7F12428446}"/>
              </a:ext>
            </a:extLst>
          </p:cNvPr>
          <p:cNvSpPr txBox="1"/>
          <p:nvPr/>
        </p:nvSpPr>
        <p:spPr>
          <a:xfrm>
            <a:off x="235584" y="3910883"/>
            <a:ext cx="572593" cy="400110"/>
          </a:xfrm>
          <a:prstGeom prst="rect">
            <a:avLst/>
          </a:prstGeom>
          <a:noFill/>
        </p:spPr>
        <p:txBody>
          <a:bodyPr wrap="none" rtlCol="0">
            <a:spAutoFit/>
          </a:bodyPr>
          <a:lstStyle/>
          <a:p>
            <a:r>
              <a:rPr lang="en-US" sz="2000" dirty="0">
                <a:solidFill>
                  <a:schemeClr val="tx2">
                    <a:lumMod val="60000"/>
                    <a:lumOff val="40000"/>
                  </a:schemeClr>
                </a:solidFill>
                <a:latin typeface="Bahnschrift SemiCondensed" panose="020B0502040204020203" pitchFamily="34" charset="0"/>
              </a:rPr>
              <a:t>Left</a:t>
            </a:r>
          </a:p>
        </p:txBody>
      </p:sp>
      <p:sp>
        <p:nvSpPr>
          <p:cNvPr id="49" name="文字方塊 48">
            <a:extLst>
              <a:ext uri="{FF2B5EF4-FFF2-40B4-BE49-F238E27FC236}">
                <a16:creationId xmlns:a16="http://schemas.microsoft.com/office/drawing/2014/main" id="{33A4BAAA-320D-41F2-9357-C2028323108F}"/>
              </a:ext>
            </a:extLst>
          </p:cNvPr>
          <p:cNvSpPr txBox="1"/>
          <p:nvPr/>
        </p:nvSpPr>
        <p:spPr>
          <a:xfrm>
            <a:off x="870675" y="3762617"/>
            <a:ext cx="409086" cy="307777"/>
          </a:xfrm>
          <a:prstGeom prst="rect">
            <a:avLst/>
          </a:prstGeom>
          <a:noFill/>
        </p:spPr>
        <p:txBody>
          <a:bodyPr wrap="none" rtlCol="0">
            <a:spAutoFit/>
          </a:bodyPr>
          <a:lstStyle/>
          <a:p>
            <a:r>
              <a:rPr lang="en-US" sz="1400" dirty="0">
                <a:latin typeface="Bahnschrift SemiCondensed" panose="020B0502040204020203" pitchFamily="34" charset="0"/>
              </a:rPr>
              <a:t>90°</a:t>
            </a:r>
          </a:p>
        </p:txBody>
      </p:sp>
      <p:grpSp>
        <p:nvGrpSpPr>
          <p:cNvPr id="118" name="群組 117">
            <a:extLst>
              <a:ext uri="{FF2B5EF4-FFF2-40B4-BE49-F238E27FC236}">
                <a16:creationId xmlns:a16="http://schemas.microsoft.com/office/drawing/2014/main" id="{5E306B27-8E14-4071-8B57-FEDF9F7E69F7}"/>
              </a:ext>
            </a:extLst>
          </p:cNvPr>
          <p:cNvGrpSpPr/>
          <p:nvPr/>
        </p:nvGrpSpPr>
        <p:grpSpPr>
          <a:xfrm>
            <a:off x="2214922" y="2081675"/>
            <a:ext cx="1910084" cy="2093770"/>
            <a:chOff x="7371052" y="2824855"/>
            <a:chExt cx="1910084" cy="2093770"/>
          </a:xfrm>
        </p:grpSpPr>
        <p:grpSp>
          <p:nvGrpSpPr>
            <p:cNvPr id="108" name="群組 107">
              <a:extLst>
                <a:ext uri="{FF2B5EF4-FFF2-40B4-BE49-F238E27FC236}">
                  <a16:creationId xmlns:a16="http://schemas.microsoft.com/office/drawing/2014/main" id="{D63C056B-C865-42EC-90B3-D87C0B6FD4C9}"/>
                </a:ext>
              </a:extLst>
            </p:cNvPr>
            <p:cNvGrpSpPr/>
            <p:nvPr/>
          </p:nvGrpSpPr>
          <p:grpSpPr>
            <a:xfrm>
              <a:off x="7427194" y="2903140"/>
              <a:ext cx="1769570" cy="2015485"/>
              <a:chOff x="9217051" y="3016047"/>
              <a:chExt cx="1769570" cy="2015485"/>
            </a:xfrm>
            <a:gradFill>
              <a:gsLst>
                <a:gs pos="0">
                  <a:schemeClr val="accent1">
                    <a:lumMod val="5000"/>
                    <a:lumOff val="95000"/>
                  </a:schemeClr>
                </a:gs>
                <a:gs pos="33000">
                  <a:schemeClr val="accent1"/>
                </a:gs>
              </a:gsLst>
              <a:lin ang="5400000" scaled="1"/>
            </a:gradFill>
          </p:grpSpPr>
          <p:sp>
            <p:nvSpPr>
              <p:cNvPr id="106" name="等腰三角形 105">
                <a:extLst>
                  <a:ext uri="{FF2B5EF4-FFF2-40B4-BE49-F238E27FC236}">
                    <a16:creationId xmlns:a16="http://schemas.microsoft.com/office/drawing/2014/main" id="{94338531-993E-405C-BE05-0C39341C19D8}"/>
                  </a:ext>
                </a:extLst>
              </p:cNvPr>
              <p:cNvSpPr/>
              <p:nvPr/>
            </p:nvSpPr>
            <p:spPr>
              <a:xfrm rot="10800000">
                <a:off x="9303129" y="3277537"/>
                <a:ext cx="1625644" cy="1753995"/>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套索 106">
                <a:extLst>
                  <a:ext uri="{FF2B5EF4-FFF2-40B4-BE49-F238E27FC236}">
                    <a16:creationId xmlns:a16="http://schemas.microsoft.com/office/drawing/2014/main" id="{4078A6FE-D030-4D37-8BF0-B0459F7C31C0}"/>
                  </a:ext>
                </a:extLst>
              </p:cNvPr>
              <p:cNvSpPr/>
              <p:nvPr/>
            </p:nvSpPr>
            <p:spPr>
              <a:xfrm rot="5400000">
                <a:off x="9688883" y="2544215"/>
                <a:ext cx="825906" cy="1769570"/>
              </a:xfrm>
              <a:prstGeom prst="chord">
                <a:avLst>
                  <a:gd name="adj1" fmla="val 6028741"/>
                  <a:gd name="adj2" fmla="val 1559766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8" name="弧形 97">
              <a:extLst>
                <a:ext uri="{FF2B5EF4-FFF2-40B4-BE49-F238E27FC236}">
                  <a16:creationId xmlns:a16="http://schemas.microsoft.com/office/drawing/2014/main" id="{EBF7C427-566F-4757-A2D0-BB35978337DA}"/>
                </a:ext>
              </a:extLst>
            </p:cNvPr>
            <p:cNvSpPr/>
            <p:nvPr/>
          </p:nvSpPr>
          <p:spPr>
            <a:xfrm rot="15982907">
              <a:off x="7675062" y="3729600"/>
              <a:ext cx="868074" cy="645324"/>
            </a:xfrm>
            <a:prstGeom prst="arc">
              <a:avLst>
                <a:gd name="adj1" fmla="val 19832924"/>
                <a:gd name="adj2" fmla="val 1115975"/>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99" name="文字方塊 98">
              <a:extLst>
                <a:ext uri="{FF2B5EF4-FFF2-40B4-BE49-F238E27FC236}">
                  <a16:creationId xmlns:a16="http://schemas.microsoft.com/office/drawing/2014/main" id="{779083FC-9BA5-4051-8789-25A56FBB3BBF}"/>
                </a:ext>
              </a:extLst>
            </p:cNvPr>
            <p:cNvSpPr txBox="1"/>
            <p:nvPr/>
          </p:nvSpPr>
          <p:spPr>
            <a:xfrm>
              <a:off x="7814443" y="3327277"/>
              <a:ext cx="447184" cy="332114"/>
            </a:xfrm>
            <a:prstGeom prst="rect">
              <a:avLst/>
            </a:prstGeom>
            <a:noFill/>
          </p:spPr>
          <p:txBody>
            <a:bodyPr wrap="none" rtlCol="0">
              <a:spAutoFit/>
            </a:bodyPr>
            <a:lstStyle/>
            <a:p>
              <a:r>
                <a:rPr lang="en-US" sz="1400" dirty="0">
                  <a:latin typeface="Bahnschrift SemiCondensed" panose="020B0502040204020203" pitchFamily="34" charset="0"/>
                </a:rPr>
                <a:t>20°</a:t>
              </a:r>
            </a:p>
          </p:txBody>
        </p:sp>
        <p:sp>
          <p:nvSpPr>
            <p:cNvPr id="100" name="弧形 99">
              <a:extLst>
                <a:ext uri="{FF2B5EF4-FFF2-40B4-BE49-F238E27FC236}">
                  <a16:creationId xmlns:a16="http://schemas.microsoft.com/office/drawing/2014/main" id="{FA21337A-F221-4FD5-8612-51CEC3A486AD}"/>
                </a:ext>
              </a:extLst>
            </p:cNvPr>
            <p:cNvSpPr/>
            <p:nvPr/>
          </p:nvSpPr>
          <p:spPr>
            <a:xfrm rot="17317939">
              <a:off x="8060007" y="3716982"/>
              <a:ext cx="884948" cy="671879"/>
            </a:xfrm>
            <a:prstGeom prst="arc">
              <a:avLst>
                <a:gd name="adj1" fmla="val 19904051"/>
                <a:gd name="adj2" fmla="val 1115975"/>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01" name="文字方塊 100">
              <a:extLst>
                <a:ext uri="{FF2B5EF4-FFF2-40B4-BE49-F238E27FC236}">
                  <a16:creationId xmlns:a16="http://schemas.microsoft.com/office/drawing/2014/main" id="{8AD877CE-859B-4E70-885F-9F5B01292EE8}"/>
                </a:ext>
              </a:extLst>
            </p:cNvPr>
            <p:cNvSpPr txBox="1"/>
            <p:nvPr/>
          </p:nvSpPr>
          <p:spPr>
            <a:xfrm>
              <a:off x="8449603" y="3309664"/>
              <a:ext cx="447184" cy="332114"/>
            </a:xfrm>
            <a:prstGeom prst="rect">
              <a:avLst/>
            </a:prstGeom>
            <a:noFill/>
          </p:spPr>
          <p:txBody>
            <a:bodyPr wrap="none" rtlCol="0">
              <a:spAutoFit/>
            </a:bodyPr>
            <a:lstStyle/>
            <a:p>
              <a:r>
                <a:rPr lang="en-US" sz="1400" dirty="0">
                  <a:latin typeface="Bahnschrift SemiCondensed" panose="020B0502040204020203" pitchFamily="34" charset="0"/>
                </a:rPr>
                <a:t>20°</a:t>
              </a:r>
            </a:p>
          </p:txBody>
        </p:sp>
        <p:cxnSp>
          <p:nvCxnSpPr>
            <p:cNvPr id="104" name="直線接點 103">
              <a:extLst>
                <a:ext uri="{FF2B5EF4-FFF2-40B4-BE49-F238E27FC236}">
                  <a16:creationId xmlns:a16="http://schemas.microsoft.com/office/drawing/2014/main" id="{2BEB0816-9F7D-4FC6-8CF0-A5BB2BACC997}"/>
                </a:ext>
              </a:extLst>
            </p:cNvPr>
            <p:cNvCxnSpPr>
              <a:cxnSpLocks/>
              <a:endCxn id="106" idx="0"/>
            </p:cNvCxnSpPr>
            <p:nvPr/>
          </p:nvCxnSpPr>
          <p:spPr>
            <a:xfrm>
              <a:off x="7371052" y="2903140"/>
              <a:ext cx="955042" cy="2015485"/>
            </a:xfrm>
            <a:prstGeom prst="line">
              <a:avLst/>
            </a:prstGeom>
            <a:ln w="25400">
              <a:solidFill>
                <a:schemeClr val="tx2">
                  <a:lumMod val="20000"/>
                  <a:lumOff val="8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5" name="直線接點 104">
              <a:extLst>
                <a:ext uri="{FF2B5EF4-FFF2-40B4-BE49-F238E27FC236}">
                  <a16:creationId xmlns:a16="http://schemas.microsoft.com/office/drawing/2014/main" id="{6D46ACEE-5F0F-4A46-91D0-3370BAA698C5}"/>
                </a:ext>
              </a:extLst>
            </p:cNvPr>
            <p:cNvCxnSpPr>
              <a:cxnSpLocks/>
              <a:endCxn id="106" idx="0"/>
            </p:cNvCxnSpPr>
            <p:nvPr/>
          </p:nvCxnSpPr>
          <p:spPr>
            <a:xfrm flipH="1">
              <a:off x="8326094" y="2824855"/>
              <a:ext cx="955042" cy="2093770"/>
            </a:xfrm>
            <a:prstGeom prst="line">
              <a:avLst/>
            </a:prstGeom>
            <a:ln w="25400">
              <a:solidFill>
                <a:schemeClr val="tx2">
                  <a:lumMod val="20000"/>
                  <a:lumOff val="80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117" name="文字方塊 116">
            <a:extLst>
              <a:ext uri="{FF2B5EF4-FFF2-40B4-BE49-F238E27FC236}">
                <a16:creationId xmlns:a16="http://schemas.microsoft.com/office/drawing/2014/main" id="{BE7401EA-A326-4B2B-B9F7-E556C624CFCC}"/>
              </a:ext>
            </a:extLst>
          </p:cNvPr>
          <p:cNvSpPr txBox="1"/>
          <p:nvPr/>
        </p:nvSpPr>
        <p:spPr>
          <a:xfrm>
            <a:off x="3171599" y="1681565"/>
            <a:ext cx="328936" cy="307777"/>
          </a:xfrm>
          <a:prstGeom prst="rect">
            <a:avLst/>
          </a:prstGeom>
          <a:noFill/>
        </p:spPr>
        <p:txBody>
          <a:bodyPr wrap="none" rtlCol="0">
            <a:spAutoFit/>
          </a:bodyPr>
          <a:lstStyle/>
          <a:p>
            <a:r>
              <a:rPr lang="en-US" sz="1400" dirty="0">
                <a:latin typeface="Bahnschrift SemiCondensed" panose="020B0502040204020203" pitchFamily="34" charset="0"/>
              </a:rPr>
              <a:t>0°</a:t>
            </a:r>
          </a:p>
        </p:txBody>
      </p:sp>
      <p:cxnSp>
        <p:nvCxnSpPr>
          <p:cNvPr id="15" name="直線接點 14">
            <a:extLst>
              <a:ext uri="{FF2B5EF4-FFF2-40B4-BE49-F238E27FC236}">
                <a16:creationId xmlns:a16="http://schemas.microsoft.com/office/drawing/2014/main" id="{D1C8197A-82B5-4D16-A9D7-335D7CAED6B7}"/>
              </a:ext>
            </a:extLst>
          </p:cNvPr>
          <p:cNvCxnSpPr>
            <a:cxnSpLocks/>
          </p:cNvCxnSpPr>
          <p:nvPr/>
        </p:nvCxnSpPr>
        <p:spPr>
          <a:xfrm flipH="1">
            <a:off x="3163330" y="1702665"/>
            <a:ext cx="6634" cy="4609953"/>
          </a:xfrm>
          <a:prstGeom prst="line">
            <a:avLst/>
          </a:prstGeom>
          <a:ln w="25400">
            <a:solidFill>
              <a:schemeClr val="tx2">
                <a:lumMod val="20000"/>
                <a:lumOff val="80000"/>
              </a:schemeClr>
            </a:solidFill>
            <a:prstDash val="solid"/>
            <a:headEnd type="arrow"/>
          </a:ln>
        </p:spPr>
        <p:style>
          <a:lnRef idx="1">
            <a:schemeClr val="accent1"/>
          </a:lnRef>
          <a:fillRef idx="0">
            <a:schemeClr val="accent1"/>
          </a:fillRef>
          <a:effectRef idx="0">
            <a:schemeClr val="accent1"/>
          </a:effectRef>
          <a:fontRef idx="minor">
            <a:schemeClr val="tx1"/>
          </a:fontRef>
        </p:style>
      </p:cxnSp>
      <p:grpSp>
        <p:nvGrpSpPr>
          <p:cNvPr id="119" name="群組 118">
            <a:extLst>
              <a:ext uri="{FF2B5EF4-FFF2-40B4-BE49-F238E27FC236}">
                <a16:creationId xmlns:a16="http://schemas.microsoft.com/office/drawing/2014/main" id="{0D1E651E-9DF8-4861-A689-C659422261B6}"/>
              </a:ext>
            </a:extLst>
          </p:cNvPr>
          <p:cNvGrpSpPr/>
          <p:nvPr/>
        </p:nvGrpSpPr>
        <p:grpSpPr>
          <a:xfrm rot="5400000">
            <a:off x="3214704" y="3038797"/>
            <a:ext cx="1910084" cy="2093770"/>
            <a:chOff x="7371052" y="2824855"/>
            <a:chExt cx="1910084" cy="2093770"/>
          </a:xfrm>
        </p:grpSpPr>
        <p:grpSp>
          <p:nvGrpSpPr>
            <p:cNvPr id="120" name="群組 119">
              <a:extLst>
                <a:ext uri="{FF2B5EF4-FFF2-40B4-BE49-F238E27FC236}">
                  <a16:creationId xmlns:a16="http://schemas.microsoft.com/office/drawing/2014/main" id="{1AB59368-E29D-484D-9267-4EF19AF32CA5}"/>
                </a:ext>
              </a:extLst>
            </p:cNvPr>
            <p:cNvGrpSpPr/>
            <p:nvPr/>
          </p:nvGrpSpPr>
          <p:grpSpPr>
            <a:xfrm>
              <a:off x="7427195" y="2903140"/>
              <a:ext cx="1769570" cy="2015485"/>
              <a:chOff x="9217052" y="3016047"/>
              <a:chExt cx="1769570" cy="2015485"/>
            </a:xfrm>
            <a:gradFill>
              <a:gsLst>
                <a:gs pos="0">
                  <a:schemeClr val="accent1">
                    <a:lumMod val="5000"/>
                    <a:lumOff val="95000"/>
                  </a:schemeClr>
                </a:gs>
                <a:gs pos="33000">
                  <a:schemeClr val="accent1"/>
                </a:gs>
              </a:gsLst>
              <a:lin ang="5400000" scaled="1"/>
            </a:gradFill>
          </p:grpSpPr>
          <p:sp>
            <p:nvSpPr>
              <p:cNvPr id="127" name="等腰三角形 126">
                <a:extLst>
                  <a:ext uri="{FF2B5EF4-FFF2-40B4-BE49-F238E27FC236}">
                    <a16:creationId xmlns:a16="http://schemas.microsoft.com/office/drawing/2014/main" id="{CC692721-D76E-48E2-A6FD-8213A0E54803}"/>
                  </a:ext>
                </a:extLst>
              </p:cNvPr>
              <p:cNvSpPr/>
              <p:nvPr/>
            </p:nvSpPr>
            <p:spPr>
              <a:xfrm rot="10800000">
                <a:off x="9303129" y="3277537"/>
                <a:ext cx="1625644" cy="1753995"/>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套索 127">
                <a:extLst>
                  <a:ext uri="{FF2B5EF4-FFF2-40B4-BE49-F238E27FC236}">
                    <a16:creationId xmlns:a16="http://schemas.microsoft.com/office/drawing/2014/main" id="{82FD10B5-72E7-49B7-A0CD-8F6B1E73E3BC}"/>
                  </a:ext>
                </a:extLst>
              </p:cNvPr>
              <p:cNvSpPr/>
              <p:nvPr/>
            </p:nvSpPr>
            <p:spPr>
              <a:xfrm rot="5400000">
                <a:off x="9688883" y="2544215"/>
                <a:ext cx="825906" cy="1769570"/>
              </a:xfrm>
              <a:prstGeom prst="chord">
                <a:avLst>
                  <a:gd name="adj1" fmla="val 6000930"/>
                  <a:gd name="adj2" fmla="val 1559766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1" name="弧形 120">
              <a:extLst>
                <a:ext uri="{FF2B5EF4-FFF2-40B4-BE49-F238E27FC236}">
                  <a16:creationId xmlns:a16="http://schemas.microsoft.com/office/drawing/2014/main" id="{B2139859-BDF6-4547-91CC-3498B676C50D}"/>
                </a:ext>
              </a:extLst>
            </p:cNvPr>
            <p:cNvSpPr/>
            <p:nvPr/>
          </p:nvSpPr>
          <p:spPr>
            <a:xfrm rot="15982907">
              <a:off x="7675062" y="3729600"/>
              <a:ext cx="868074" cy="645324"/>
            </a:xfrm>
            <a:prstGeom prst="arc">
              <a:avLst>
                <a:gd name="adj1" fmla="val 19832924"/>
                <a:gd name="adj2" fmla="val 1115975"/>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22" name="文字方塊 121">
              <a:extLst>
                <a:ext uri="{FF2B5EF4-FFF2-40B4-BE49-F238E27FC236}">
                  <a16:creationId xmlns:a16="http://schemas.microsoft.com/office/drawing/2014/main" id="{C24D7E43-B66E-4D93-BC76-E208A6F36CFA}"/>
                </a:ext>
              </a:extLst>
            </p:cNvPr>
            <p:cNvSpPr txBox="1"/>
            <p:nvPr/>
          </p:nvSpPr>
          <p:spPr>
            <a:xfrm rot="16200000">
              <a:off x="7853459" y="3259806"/>
              <a:ext cx="447184" cy="332114"/>
            </a:xfrm>
            <a:prstGeom prst="rect">
              <a:avLst/>
            </a:prstGeom>
            <a:noFill/>
          </p:spPr>
          <p:txBody>
            <a:bodyPr wrap="none" rtlCol="0">
              <a:spAutoFit/>
            </a:bodyPr>
            <a:lstStyle/>
            <a:p>
              <a:r>
                <a:rPr lang="en-US" sz="1400" dirty="0">
                  <a:latin typeface="Bahnschrift SemiCondensed" panose="020B0502040204020203" pitchFamily="34" charset="0"/>
                </a:rPr>
                <a:t>20°</a:t>
              </a:r>
            </a:p>
          </p:txBody>
        </p:sp>
        <p:sp>
          <p:nvSpPr>
            <p:cNvPr id="123" name="弧形 122">
              <a:extLst>
                <a:ext uri="{FF2B5EF4-FFF2-40B4-BE49-F238E27FC236}">
                  <a16:creationId xmlns:a16="http://schemas.microsoft.com/office/drawing/2014/main" id="{115942F0-225A-4C83-90EF-F73442486C7A}"/>
                </a:ext>
              </a:extLst>
            </p:cNvPr>
            <p:cNvSpPr/>
            <p:nvPr/>
          </p:nvSpPr>
          <p:spPr>
            <a:xfrm rot="17317939">
              <a:off x="8060010" y="3726710"/>
              <a:ext cx="884948" cy="671879"/>
            </a:xfrm>
            <a:prstGeom prst="arc">
              <a:avLst>
                <a:gd name="adj1" fmla="val 19904051"/>
                <a:gd name="adj2" fmla="val 1115975"/>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24" name="文字方塊 123">
              <a:extLst>
                <a:ext uri="{FF2B5EF4-FFF2-40B4-BE49-F238E27FC236}">
                  <a16:creationId xmlns:a16="http://schemas.microsoft.com/office/drawing/2014/main" id="{A664BD33-F51A-4411-BD8A-D320105D88D3}"/>
                </a:ext>
              </a:extLst>
            </p:cNvPr>
            <p:cNvSpPr txBox="1"/>
            <p:nvPr/>
          </p:nvSpPr>
          <p:spPr>
            <a:xfrm rot="16200000">
              <a:off x="8400346" y="3268417"/>
              <a:ext cx="447184" cy="332114"/>
            </a:xfrm>
            <a:prstGeom prst="rect">
              <a:avLst/>
            </a:prstGeom>
            <a:noFill/>
          </p:spPr>
          <p:txBody>
            <a:bodyPr wrap="none" rtlCol="0">
              <a:spAutoFit/>
            </a:bodyPr>
            <a:lstStyle/>
            <a:p>
              <a:r>
                <a:rPr lang="en-US" sz="1400" dirty="0">
                  <a:latin typeface="Bahnschrift SemiCondensed" panose="020B0502040204020203" pitchFamily="34" charset="0"/>
                </a:rPr>
                <a:t>20°</a:t>
              </a:r>
            </a:p>
          </p:txBody>
        </p:sp>
        <p:cxnSp>
          <p:nvCxnSpPr>
            <p:cNvPr id="125" name="直線接點 124">
              <a:extLst>
                <a:ext uri="{FF2B5EF4-FFF2-40B4-BE49-F238E27FC236}">
                  <a16:creationId xmlns:a16="http://schemas.microsoft.com/office/drawing/2014/main" id="{2168C3DE-74A5-47B7-82C7-37E07E46B910}"/>
                </a:ext>
              </a:extLst>
            </p:cNvPr>
            <p:cNvCxnSpPr>
              <a:cxnSpLocks/>
              <a:endCxn id="127" idx="0"/>
            </p:cNvCxnSpPr>
            <p:nvPr/>
          </p:nvCxnSpPr>
          <p:spPr>
            <a:xfrm>
              <a:off x="7371052" y="2903140"/>
              <a:ext cx="955042" cy="2015485"/>
            </a:xfrm>
            <a:prstGeom prst="line">
              <a:avLst/>
            </a:prstGeom>
            <a:ln w="25400">
              <a:solidFill>
                <a:schemeClr val="tx2">
                  <a:lumMod val="20000"/>
                  <a:lumOff val="8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26" name="直線接點 125">
              <a:extLst>
                <a:ext uri="{FF2B5EF4-FFF2-40B4-BE49-F238E27FC236}">
                  <a16:creationId xmlns:a16="http://schemas.microsoft.com/office/drawing/2014/main" id="{9B88C748-96A1-4F71-8E72-CE2A13CB2826}"/>
                </a:ext>
              </a:extLst>
            </p:cNvPr>
            <p:cNvCxnSpPr>
              <a:cxnSpLocks/>
              <a:endCxn id="127" idx="0"/>
            </p:cNvCxnSpPr>
            <p:nvPr/>
          </p:nvCxnSpPr>
          <p:spPr>
            <a:xfrm flipH="1">
              <a:off x="8326094" y="2824855"/>
              <a:ext cx="955042" cy="2093770"/>
            </a:xfrm>
            <a:prstGeom prst="line">
              <a:avLst/>
            </a:prstGeom>
            <a:ln w="25400">
              <a:solidFill>
                <a:schemeClr val="tx2">
                  <a:lumMod val="20000"/>
                  <a:lumOff val="80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129" name="群組 128">
            <a:extLst>
              <a:ext uri="{FF2B5EF4-FFF2-40B4-BE49-F238E27FC236}">
                <a16:creationId xmlns:a16="http://schemas.microsoft.com/office/drawing/2014/main" id="{C995B988-B7E6-460C-8DC0-848E140D8A32}"/>
              </a:ext>
            </a:extLst>
          </p:cNvPr>
          <p:cNvGrpSpPr/>
          <p:nvPr/>
        </p:nvGrpSpPr>
        <p:grpSpPr>
          <a:xfrm rot="16200000">
            <a:off x="1226186" y="3026640"/>
            <a:ext cx="1910084" cy="2093770"/>
            <a:chOff x="7371052" y="2824855"/>
            <a:chExt cx="1910084" cy="2093770"/>
          </a:xfrm>
        </p:grpSpPr>
        <p:grpSp>
          <p:nvGrpSpPr>
            <p:cNvPr id="130" name="群組 129">
              <a:extLst>
                <a:ext uri="{FF2B5EF4-FFF2-40B4-BE49-F238E27FC236}">
                  <a16:creationId xmlns:a16="http://schemas.microsoft.com/office/drawing/2014/main" id="{AB01071B-72C1-4551-AE78-247D7BD62055}"/>
                </a:ext>
              </a:extLst>
            </p:cNvPr>
            <p:cNvGrpSpPr/>
            <p:nvPr/>
          </p:nvGrpSpPr>
          <p:grpSpPr>
            <a:xfrm>
              <a:off x="7427194" y="2903140"/>
              <a:ext cx="1769570" cy="2015485"/>
              <a:chOff x="9217051" y="3016047"/>
              <a:chExt cx="1769570" cy="2015485"/>
            </a:xfrm>
            <a:gradFill>
              <a:gsLst>
                <a:gs pos="0">
                  <a:schemeClr val="accent1">
                    <a:lumMod val="5000"/>
                    <a:lumOff val="95000"/>
                  </a:schemeClr>
                </a:gs>
                <a:gs pos="33000">
                  <a:schemeClr val="accent1"/>
                </a:gs>
              </a:gsLst>
              <a:lin ang="5400000" scaled="1"/>
            </a:gradFill>
          </p:grpSpPr>
          <p:sp>
            <p:nvSpPr>
              <p:cNvPr id="137" name="等腰三角形 136">
                <a:extLst>
                  <a:ext uri="{FF2B5EF4-FFF2-40B4-BE49-F238E27FC236}">
                    <a16:creationId xmlns:a16="http://schemas.microsoft.com/office/drawing/2014/main" id="{EB4C9B3D-5165-4555-9016-5B37FD6555C8}"/>
                  </a:ext>
                </a:extLst>
              </p:cNvPr>
              <p:cNvSpPr/>
              <p:nvPr/>
            </p:nvSpPr>
            <p:spPr>
              <a:xfrm rot="10800000">
                <a:off x="9303129" y="3277537"/>
                <a:ext cx="1625644" cy="1753995"/>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套索 137">
                <a:extLst>
                  <a:ext uri="{FF2B5EF4-FFF2-40B4-BE49-F238E27FC236}">
                    <a16:creationId xmlns:a16="http://schemas.microsoft.com/office/drawing/2014/main" id="{4C31CCC3-136D-4316-B968-711AF2DC99F2}"/>
                  </a:ext>
                </a:extLst>
              </p:cNvPr>
              <p:cNvSpPr/>
              <p:nvPr/>
            </p:nvSpPr>
            <p:spPr>
              <a:xfrm rot="5400000">
                <a:off x="9688883" y="2544215"/>
                <a:ext cx="825906" cy="1769570"/>
              </a:xfrm>
              <a:prstGeom prst="chord">
                <a:avLst>
                  <a:gd name="adj1" fmla="val 6028741"/>
                  <a:gd name="adj2" fmla="val 1559766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1" name="弧形 130">
              <a:extLst>
                <a:ext uri="{FF2B5EF4-FFF2-40B4-BE49-F238E27FC236}">
                  <a16:creationId xmlns:a16="http://schemas.microsoft.com/office/drawing/2014/main" id="{EDD99FB4-9D2E-4978-8908-068157ACA180}"/>
                </a:ext>
              </a:extLst>
            </p:cNvPr>
            <p:cNvSpPr/>
            <p:nvPr/>
          </p:nvSpPr>
          <p:spPr>
            <a:xfrm rot="15982907">
              <a:off x="7675062" y="3729600"/>
              <a:ext cx="868074" cy="645324"/>
            </a:xfrm>
            <a:prstGeom prst="arc">
              <a:avLst>
                <a:gd name="adj1" fmla="val 19832924"/>
                <a:gd name="adj2" fmla="val 1115975"/>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32" name="文字方塊 131">
              <a:extLst>
                <a:ext uri="{FF2B5EF4-FFF2-40B4-BE49-F238E27FC236}">
                  <a16:creationId xmlns:a16="http://schemas.microsoft.com/office/drawing/2014/main" id="{A5BA68A0-8E5E-4097-9B39-6B6B57F9CB09}"/>
                </a:ext>
              </a:extLst>
            </p:cNvPr>
            <p:cNvSpPr txBox="1"/>
            <p:nvPr/>
          </p:nvSpPr>
          <p:spPr>
            <a:xfrm rot="5400000">
              <a:off x="7785363" y="3259806"/>
              <a:ext cx="447184" cy="332114"/>
            </a:xfrm>
            <a:prstGeom prst="rect">
              <a:avLst/>
            </a:prstGeom>
            <a:noFill/>
          </p:spPr>
          <p:txBody>
            <a:bodyPr wrap="none" rtlCol="0">
              <a:spAutoFit/>
            </a:bodyPr>
            <a:lstStyle/>
            <a:p>
              <a:r>
                <a:rPr lang="en-US" sz="1400" dirty="0">
                  <a:latin typeface="Bahnschrift SemiCondensed" panose="020B0502040204020203" pitchFamily="34" charset="0"/>
                </a:rPr>
                <a:t>20°</a:t>
              </a:r>
            </a:p>
          </p:txBody>
        </p:sp>
        <p:sp>
          <p:nvSpPr>
            <p:cNvPr id="133" name="弧形 132">
              <a:extLst>
                <a:ext uri="{FF2B5EF4-FFF2-40B4-BE49-F238E27FC236}">
                  <a16:creationId xmlns:a16="http://schemas.microsoft.com/office/drawing/2014/main" id="{5DD3D6A6-1133-4320-A5C0-1E5DC186DA5C}"/>
                </a:ext>
              </a:extLst>
            </p:cNvPr>
            <p:cNvSpPr/>
            <p:nvPr/>
          </p:nvSpPr>
          <p:spPr>
            <a:xfrm rot="17317939">
              <a:off x="8060007" y="3707259"/>
              <a:ext cx="884948" cy="671879"/>
            </a:xfrm>
            <a:prstGeom prst="arc">
              <a:avLst>
                <a:gd name="adj1" fmla="val 19904051"/>
                <a:gd name="adj2" fmla="val 1115975"/>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34" name="文字方塊 133">
              <a:extLst>
                <a:ext uri="{FF2B5EF4-FFF2-40B4-BE49-F238E27FC236}">
                  <a16:creationId xmlns:a16="http://schemas.microsoft.com/office/drawing/2014/main" id="{1FFA492C-71B0-49B4-A2F8-E32D6DA3C3F1}"/>
                </a:ext>
              </a:extLst>
            </p:cNvPr>
            <p:cNvSpPr txBox="1"/>
            <p:nvPr/>
          </p:nvSpPr>
          <p:spPr>
            <a:xfrm rot="5400000">
              <a:off x="8398000" y="3295101"/>
              <a:ext cx="476214" cy="307777"/>
            </a:xfrm>
            <a:prstGeom prst="rect">
              <a:avLst/>
            </a:prstGeom>
            <a:noFill/>
          </p:spPr>
          <p:txBody>
            <a:bodyPr wrap="square" rtlCol="0">
              <a:spAutoFit/>
            </a:bodyPr>
            <a:lstStyle/>
            <a:p>
              <a:r>
                <a:rPr lang="en-US" sz="1400" dirty="0">
                  <a:latin typeface="Bahnschrift SemiCondensed" panose="020B0502040204020203" pitchFamily="34" charset="0"/>
                </a:rPr>
                <a:t>20°</a:t>
              </a:r>
            </a:p>
          </p:txBody>
        </p:sp>
        <p:cxnSp>
          <p:nvCxnSpPr>
            <p:cNvPr id="135" name="直線接點 134">
              <a:extLst>
                <a:ext uri="{FF2B5EF4-FFF2-40B4-BE49-F238E27FC236}">
                  <a16:creationId xmlns:a16="http://schemas.microsoft.com/office/drawing/2014/main" id="{F7AC9AD6-A91E-40D7-B7F2-79A2673D465F}"/>
                </a:ext>
              </a:extLst>
            </p:cNvPr>
            <p:cNvCxnSpPr>
              <a:cxnSpLocks/>
              <a:endCxn id="137" idx="0"/>
            </p:cNvCxnSpPr>
            <p:nvPr/>
          </p:nvCxnSpPr>
          <p:spPr>
            <a:xfrm>
              <a:off x="7371052" y="2903140"/>
              <a:ext cx="955042" cy="2015485"/>
            </a:xfrm>
            <a:prstGeom prst="line">
              <a:avLst/>
            </a:prstGeom>
            <a:ln w="25400">
              <a:solidFill>
                <a:schemeClr val="tx2">
                  <a:lumMod val="20000"/>
                  <a:lumOff val="8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36" name="直線接點 135">
              <a:extLst>
                <a:ext uri="{FF2B5EF4-FFF2-40B4-BE49-F238E27FC236}">
                  <a16:creationId xmlns:a16="http://schemas.microsoft.com/office/drawing/2014/main" id="{2B20EE84-809B-4248-93A3-B146A0A0ADE0}"/>
                </a:ext>
              </a:extLst>
            </p:cNvPr>
            <p:cNvCxnSpPr>
              <a:cxnSpLocks/>
              <a:endCxn id="137" idx="0"/>
            </p:cNvCxnSpPr>
            <p:nvPr/>
          </p:nvCxnSpPr>
          <p:spPr>
            <a:xfrm flipH="1">
              <a:off x="8326094" y="2824855"/>
              <a:ext cx="955042" cy="2093770"/>
            </a:xfrm>
            <a:prstGeom prst="line">
              <a:avLst/>
            </a:prstGeom>
            <a:ln w="25400">
              <a:solidFill>
                <a:schemeClr val="tx2">
                  <a:lumMod val="20000"/>
                  <a:lumOff val="80000"/>
                </a:schemeClr>
              </a:solidFill>
              <a:prstDash val="sysDot"/>
            </a:ln>
          </p:spPr>
          <p:style>
            <a:lnRef idx="1">
              <a:schemeClr val="accent1"/>
            </a:lnRef>
            <a:fillRef idx="0">
              <a:schemeClr val="accent1"/>
            </a:fillRef>
            <a:effectRef idx="0">
              <a:schemeClr val="accent1"/>
            </a:effectRef>
            <a:fontRef idx="minor">
              <a:schemeClr val="tx1"/>
            </a:fontRef>
          </p:style>
        </p:cxnSp>
      </p:grpSp>
      <p:cxnSp>
        <p:nvCxnSpPr>
          <p:cNvPr id="29" name="直線接點 28">
            <a:extLst>
              <a:ext uri="{FF2B5EF4-FFF2-40B4-BE49-F238E27FC236}">
                <a16:creationId xmlns:a16="http://schemas.microsoft.com/office/drawing/2014/main" id="{96146138-2EF8-467E-B04C-7ECB340F3D75}"/>
              </a:ext>
            </a:extLst>
          </p:cNvPr>
          <p:cNvCxnSpPr>
            <a:cxnSpLocks/>
          </p:cNvCxnSpPr>
          <p:nvPr/>
        </p:nvCxnSpPr>
        <p:spPr>
          <a:xfrm>
            <a:off x="838200" y="4085682"/>
            <a:ext cx="4739638" cy="16961"/>
          </a:xfrm>
          <a:prstGeom prst="line">
            <a:avLst/>
          </a:prstGeom>
          <a:ln w="25400">
            <a:solidFill>
              <a:schemeClr val="tx2">
                <a:lumMod val="20000"/>
                <a:lumOff val="80000"/>
              </a:schemeClr>
            </a:solidFill>
            <a:prstDash val="solid"/>
            <a:headEnd type="arrow"/>
          </a:ln>
        </p:spPr>
        <p:style>
          <a:lnRef idx="1">
            <a:schemeClr val="accent1"/>
          </a:lnRef>
          <a:fillRef idx="0">
            <a:schemeClr val="accent1"/>
          </a:fillRef>
          <a:effectRef idx="0">
            <a:schemeClr val="accent1"/>
          </a:effectRef>
          <a:fontRef idx="minor">
            <a:schemeClr val="tx1"/>
          </a:fontRef>
        </p:style>
      </p:cxnSp>
      <p:grpSp>
        <p:nvGrpSpPr>
          <p:cNvPr id="116" name="群組 115">
            <a:extLst>
              <a:ext uri="{FF2B5EF4-FFF2-40B4-BE49-F238E27FC236}">
                <a16:creationId xmlns:a16="http://schemas.microsoft.com/office/drawing/2014/main" id="{FC001E85-3ACF-4642-B9EE-E52E9650F378}"/>
              </a:ext>
            </a:extLst>
          </p:cNvPr>
          <p:cNvGrpSpPr/>
          <p:nvPr/>
        </p:nvGrpSpPr>
        <p:grpSpPr>
          <a:xfrm>
            <a:off x="2115522" y="3133415"/>
            <a:ext cx="2108882" cy="2076665"/>
            <a:chOff x="2108890" y="3121410"/>
            <a:chExt cx="2108882" cy="2076665"/>
          </a:xfrm>
        </p:grpSpPr>
        <p:sp>
          <p:nvSpPr>
            <p:cNvPr id="4" name="矩形 3">
              <a:extLst>
                <a:ext uri="{FF2B5EF4-FFF2-40B4-BE49-F238E27FC236}">
                  <a16:creationId xmlns:a16="http://schemas.microsoft.com/office/drawing/2014/main" id="{832BA1A7-34A6-46A3-AB9E-510CB372E9B6}"/>
                </a:ext>
              </a:extLst>
            </p:cNvPr>
            <p:cNvSpPr/>
            <p:nvPr/>
          </p:nvSpPr>
          <p:spPr>
            <a:xfrm>
              <a:off x="3921210" y="3396048"/>
              <a:ext cx="296562" cy="665205"/>
            </a:xfrm>
            <a:prstGeom prst="rect">
              <a:avLst/>
            </a:prstGeom>
            <a:solidFill>
              <a:schemeClr val="bg1">
                <a:lumMod val="95000"/>
                <a:lumOff val="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矩形 4">
              <a:extLst>
                <a:ext uri="{FF2B5EF4-FFF2-40B4-BE49-F238E27FC236}">
                  <a16:creationId xmlns:a16="http://schemas.microsoft.com/office/drawing/2014/main" id="{91DC59D5-6F53-4452-B90C-1A7768DCB206}"/>
                </a:ext>
              </a:extLst>
            </p:cNvPr>
            <p:cNvSpPr/>
            <p:nvPr/>
          </p:nvSpPr>
          <p:spPr>
            <a:xfrm>
              <a:off x="2108890" y="3396047"/>
              <a:ext cx="296562" cy="665205"/>
            </a:xfrm>
            <a:prstGeom prst="rect">
              <a:avLst/>
            </a:prstGeom>
            <a:solidFill>
              <a:schemeClr val="bg1">
                <a:lumMod val="95000"/>
                <a:lumOff val="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7" name="群組 46">
              <a:extLst>
                <a:ext uri="{FF2B5EF4-FFF2-40B4-BE49-F238E27FC236}">
                  <a16:creationId xmlns:a16="http://schemas.microsoft.com/office/drawing/2014/main" id="{92DAFC05-37D6-40EC-BCA3-B950421E05FF}"/>
                </a:ext>
              </a:extLst>
            </p:cNvPr>
            <p:cNvGrpSpPr/>
            <p:nvPr/>
          </p:nvGrpSpPr>
          <p:grpSpPr>
            <a:xfrm>
              <a:off x="2446639" y="3121410"/>
              <a:ext cx="1433384" cy="2076665"/>
              <a:chOff x="2446639" y="3121410"/>
              <a:chExt cx="1433384" cy="2076665"/>
            </a:xfrm>
          </p:grpSpPr>
          <p:sp>
            <p:nvSpPr>
              <p:cNvPr id="3" name="矩形 2">
                <a:extLst>
                  <a:ext uri="{FF2B5EF4-FFF2-40B4-BE49-F238E27FC236}">
                    <a16:creationId xmlns:a16="http://schemas.microsoft.com/office/drawing/2014/main" id="{92269A9B-10AF-42EC-97FC-0B89E226ECEA}"/>
                  </a:ext>
                </a:extLst>
              </p:cNvPr>
              <p:cNvSpPr/>
              <p:nvPr/>
            </p:nvSpPr>
            <p:spPr>
              <a:xfrm>
                <a:off x="2446639" y="3121410"/>
                <a:ext cx="1433384" cy="2076665"/>
              </a:xfrm>
              <a:prstGeom prst="rect">
                <a:avLst/>
              </a:prstGeom>
              <a:solidFill>
                <a:schemeClr val="accent6"/>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文字方塊 19">
                <a:extLst>
                  <a:ext uri="{FF2B5EF4-FFF2-40B4-BE49-F238E27FC236}">
                    <a16:creationId xmlns:a16="http://schemas.microsoft.com/office/drawing/2014/main" id="{CE27636A-EB52-4E5B-A6B0-46EDE5C07E87}"/>
                  </a:ext>
                </a:extLst>
              </p:cNvPr>
              <p:cNvSpPr txBox="1"/>
              <p:nvPr/>
            </p:nvSpPr>
            <p:spPr>
              <a:xfrm>
                <a:off x="2596509" y="3528594"/>
                <a:ext cx="1133644" cy="400110"/>
              </a:xfrm>
              <a:prstGeom prst="rect">
                <a:avLst/>
              </a:prstGeom>
              <a:noFill/>
            </p:spPr>
            <p:txBody>
              <a:bodyPr wrap="none" rtlCol="0">
                <a:spAutoFit/>
              </a:bodyPr>
              <a:lstStyle/>
              <a:p>
                <a:r>
                  <a:rPr lang="en-US" sz="2000" dirty="0">
                    <a:latin typeface="Bahnschrift SemiCondensed" panose="020B0502040204020203" pitchFamily="34" charset="0"/>
                  </a:rPr>
                  <a:t>Our robot</a:t>
                </a:r>
              </a:p>
            </p:txBody>
          </p:sp>
        </p:grpSp>
      </p:grpSp>
      <p:sp>
        <p:nvSpPr>
          <p:cNvPr id="139" name="文字方塊 138">
            <a:extLst>
              <a:ext uri="{FF2B5EF4-FFF2-40B4-BE49-F238E27FC236}">
                <a16:creationId xmlns:a16="http://schemas.microsoft.com/office/drawing/2014/main" id="{AF510A80-5F75-4E13-9825-95F346C0847C}"/>
              </a:ext>
            </a:extLst>
          </p:cNvPr>
          <p:cNvSpPr txBox="1"/>
          <p:nvPr/>
        </p:nvSpPr>
        <p:spPr>
          <a:xfrm>
            <a:off x="6430942" y="2960746"/>
            <a:ext cx="5525474" cy="2246769"/>
          </a:xfrm>
          <a:prstGeom prst="rect">
            <a:avLst/>
          </a:prstGeom>
          <a:noFill/>
        </p:spPr>
        <p:txBody>
          <a:bodyPr wrap="square" rtlCol="0">
            <a:spAutoFit/>
          </a:bodyPr>
          <a:lstStyle/>
          <a:p>
            <a:r>
              <a:rPr lang="en-US" sz="2800" dirty="0">
                <a:latin typeface="Bahnschrift SemiCondensed" panose="020B0502040204020203" pitchFamily="34" charset="0"/>
              </a:rPr>
              <a:t>By dividing surroundings into three parts, front, right and left, and using </a:t>
            </a:r>
            <a:r>
              <a:rPr lang="en-US" sz="2800" dirty="0" err="1">
                <a:latin typeface="Bahnschrift SemiCondensed" panose="020B0502040204020203" pitchFamily="34" charset="0"/>
              </a:rPr>
              <a:t>rpi</a:t>
            </a:r>
            <a:r>
              <a:rPr lang="en-US" sz="2800" dirty="0">
                <a:latin typeface="Bahnschrift SemiCondensed" panose="020B0502040204020203" pitchFamily="34" charset="0"/>
              </a:rPr>
              <a:t> lidar to detect which one is clear to determine the direction of the robot.</a:t>
            </a:r>
          </a:p>
        </p:txBody>
      </p:sp>
      <p:sp>
        <p:nvSpPr>
          <p:cNvPr id="141" name="文字方塊 140">
            <a:extLst>
              <a:ext uri="{FF2B5EF4-FFF2-40B4-BE49-F238E27FC236}">
                <a16:creationId xmlns:a16="http://schemas.microsoft.com/office/drawing/2014/main" id="{11B9AAD1-11B3-41F2-A9EB-9B1EF4EEB74C}"/>
              </a:ext>
            </a:extLst>
          </p:cNvPr>
          <p:cNvSpPr txBox="1"/>
          <p:nvPr/>
        </p:nvSpPr>
        <p:spPr>
          <a:xfrm>
            <a:off x="2746763" y="6034948"/>
            <a:ext cx="471604" cy="307777"/>
          </a:xfrm>
          <a:prstGeom prst="rect">
            <a:avLst/>
          </a:prstGeom>
          <a:noFill/>
        </p:spPr>
        <p:txBody>
          <a:bodyPr wrap="none" rtlCol="0">
            <a:spAutoFit/>
          </a:bodyPr>
          <a:lstStyle/>
          <a:p>
            <a:r>
              <a:rPr lang="en-US" sz="1400" dirty="0">
                <a:latin typeface="Bahnschrift SemiCondensed" panose="020B0502040204020203" pitchFamily="34" charset="0"/>
              </a:rPr>
              <a:t>180°</a:t>
            </a:r>
          </a:p>
        </p:txBody>
      </p:sp>
      <p:sp>
        <p:nvSpPr>
          <p:cNvPr id="142" name="文字方塊 141">
            <a:extLst>
              <a:ext uri="{FF2B5EF4-FFF2-40B4-BE49-F238E27FC236}">
                <a16:creationId xmlns:a16="http://schemas.microsoft.com/office/drawing/2014/main" id="{A1AA30DB-4B90-4522-8FDD-7EEB3A426648}"/>
              </a:ext>
            </a:extLst>
          </p:cNvPr>
          <p:cNvSpPr txBox="1"/>
          <p:nvPr/>
        </p:nvSpPr>
        <p:spPr>
          <a:xfrm>
            <a:off x="5146498" y="3777904"/>
            <a:ext cx="490840" cy="307777"/>
          </a:xfrm>
          <a:prstGeom prst="rect">
            <a:avLst/>
          </a:prstGeom>
          <a:noFill/>
        </p:spPr>
        <p:txBody>
          <a:bodyPr wrap="square" rtlCol="0">
            <a:spAutoFit/>
          </a:bodyPr>
          <a:lstStyle/>
          <a:p>
            <a:r>
              <a:rPr lang="en-US" sz="1400" dirty="0">
                <a:latin typeface="Bahnschrift SemiCondensed" panose="020B0502040204020203" pitchFamily="34" charset="0"/>
              </a:rPr>
              <a:t>270°</a:t>
            </a:r>
          </a:p>
        </p:txBody>
      </p:sp>
    </p:spTree>
    <p:extLst>
      <p:ext uri="{BB962C8B-B14F-4D97-AF65-F5344CB8AC3E}">
        <p14:creationId xmlns:p14="http://schemas.microsoft.com/office/powerpoint/2010/main" val="30566171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接點: 肘形 7">
            <a:extLst>
              <a:ext uri="{FF2B5EF4-FFF2-40B4-BE49-F238E27FC236}">
                <a16:creationId xmlns:a16="http://schemas.microsoft.com/office/drawing/2014/main" id="{F2BE451F-E720-4B52-83BC-CFF163A30F4C}"/>
              </a:ext>
            </a:extLst>
          </p:cNvPr>
          <p:cNvCxnSpPr>
            <a:cxnSpLocks/>
            <a:stCxn id="37" idx="0"/>
            <a:endCxn id="3" idx="0"/>
          </p:cNvCxnSpPr>
          <p:nvPr/>
        </p:nvCxnSpPr>
        <p:spPr>
          <a:xfrm rot="16200000" flipV="1">
            <a:off x="6520101" y="-2789416"/>
            <a:ext cx="29817" cy="9104082"/>
          </a:xfrm>
          <a:prstGeom prst="bentConnector3">
            <a:avLst>
              <a:gd name="adj1" fmla="val 866677"/>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 name="標題 1">
            <a:extLst>
              <a:ext uri="{FF2B5EF4-FFF2-40B4-BE49-F238E27FC236}">
                <a16:creationId xmlns:a16="http://schemas.microsoft.com/office/drawing/2014/main" id="{3094AD2D-84D3-4654-BB53-9ECAF78C43DF}"/>
              </a:ext>
            </a:extLst>
          </p:cNvPr>
          <p:cNvSpPr>
            <a:spLocks noGrp="1"/>
          </p:cNvSpPr>
          <p:nvPr>
            <p:ph type="title"/>
          </p:nvPr>
        </p:nvSpPr>
        <p:spPr>
          <a:xfrm>
            <a:off x="838200" y="66124"/>
            <a:ext cx="10515600" cy="1325563"/>
          </a:xfrm>
        </p:spPr>
        <p:txBody>
          <a:bodyPr>
            <a:normAutofit/>
          </a:bodyPr>
          <a:lstStyle/>
          <a:p>
            <a:pPr algn="ctr"/>
            <a:r>
              <a:rPr lang="en-US" sz="6600" dirty="0">
                <a:solidFill>
                  <a:schemeClr val="tx1"/>
                </a:solidFill>
                <a:latin typeface="Bahnschrift SemiCondensed" panose="020B0502040204020203" pitchFamily="34" charset="0"/>
                <a:ea typeface="+mn-ea"/>
                <a:cs typeface="+mn-cs"/>
              </a:rPr>
              <a:t>Data flow</a:t>
            </a:r>
          </a:p>
        </p:txBody>
      </p:sp>
      <p:grpSp>
        <p:nvGrpSpPr>
          <p:cNvPr id="53" name="群組 52">
            <a:extLst>
              <a:ext uri="{FF2B5EF4-FFF2-40B4-BE49-F238E27FC236}">
                <a16:creationId xmlns:a16="http://schemas.microsoft.com/office/drawing/2014/main" id="{DA7EBA1C-2863-4730-AA0F-1C7CDD6CE65F}"/>
              </a:ext>
            </a:extLst>
          </p:cNvPr>
          <p:cNvGrpSpPr/>
          <p:nvPr/>
        </p:nvGrpSpPr>
        <p:grpSpPr>
          <a:xfrm>
            <a:off x="1213936" y="2187618"/>
            <a:ext cx="1433384" cy="573881"/>
            <a:chOff x="2446639" y="3121410"/>
            <a:chExt cx="1433384" cy="2076665"/>
          </a:xfrm>
        </p:grpSpPr>
        <p:sp>
          <p:nvSpPr>
            <p:cNvPr id="54" name="矩形 53">
              <a:extLst>
                <a:ext uri="{FF2B5EF4-FFF2-40B4-BE49-F238E27FC236}">
                  <a16:creationId xmlns:a16="http://schemas.microsoft.com/office/drawing/2014/main" id="{2F2D2C88-0951-43D4-8DFD-F257E59DDA87}"/>
                </a:ext>
              </a:extLst>
            </p:cNvPr>
            <p:cNvSpPr/>
            <p:nvPr/>
          </p:nvSpPr>
          <p:spPr>
            <a:xfrm>
              <a:off x="2446639" y="3121410"/>
              <a:ext cx="1433384" cy="2076665"/>
            </a:xfrm>
            <a:prstGeom prst="rect">
              <a:avLst/>
            </a:prstGeom>
            <a:solidFill>
              <a:schemeClr val="accent6"/>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文字方塊 54">
              <a:extLst>
                <a:ext uri="{FF2B5EF4-FFF2-40B4-BE49-F238E27FC236}">
                  <a16:creationId xmlns:a16="http://schemas.microsoft.com/office/drawing/2014/main" id="{34567C05-C2BB-4CF6-A973-34475DE90ED0}"/>
                </a:ext>
              </a:extLst>
            </p:cNvPr>
            <p:cNvSpPr txBox="1"/>
            <p:nvPr/>
          </p:nvSpPr>
          <p:spPr>
            <a:xfrm>
              <a:off x="2739977" y="3435815"/>
              <a:ext cx="893193" cy="1447851"/>
            </a:xfrm>
            <a:prstGeom prst="rect">
              <a:avLst/>
            </a:prstGeom>
            <a:noFill/>
          </p:spPr>
          <p:txBody>
            <a:bodyPr wrap="none" rtlCol="0">
              <a:spAutoFit/>
            </a:bodyPr>
            <a:lstStyle/>
            <a:p>
              <a:r>
                <a:rPr lang="en-US" sz="2000" dirty="0">
                  <a:latin typeface="Bahnschrift SemiCondensed" panose="020B0502040204020203" pitchFamily="34" charset="0"/>
                </a:rPr>
                <a:t>State 0</a:t>
              </a:r>
            </a:p>
          </p:txBody>
        </p:sp>
      </p:grpSp>
      <p:grpSp>
        <p:nvGrpSpPr>
          <p:cNvPr id="56" name="群組 55">
            <a:extLst>
              <a:ext uri="{FF2B5EF4-FFF2-40B4-BE49-F238E27FC236}">
                <a16:creationId xmlns:a16="http://schemas.microsoft.com/office/drawing/2014/main" id="{E215BAA6-957F-4DA1-A291-199949F1B0DC}"/>
              </a:ext>
            </a:extLst>
          </p:cNvPr>
          <p:cNvGrpSpPr/>
          <p:nvPr/>
        </p:nvGrpSpPr>
        <p:grpSpPr>
          <a:xfrm>
            <a:off x="3886733" y="2182770"/>
            <a:ext cx="1433384" cy="573881"/>
            <a:chOff x="2446639" y="3121410"/>
            <a:chExt cx="1433384" cy="2076665"/>
          </a:xfrm>
        </p:grpSpPr>
        <p:sp>
          <p:nvSpPr>
            <p:cNvPr id="57" name="矩形 56">
              <a:extLst>
                <a:ext uri="{FF2B5EF4-FFF2-40B4-BE49-F238E27FC236}">
                  <a16:creationId xmlns:a16="http://schemas.microsoft.com/office/drawing/2014/main" id="{FD32FDF3-A5B6-47BE-A84D-FB24527F2E0D}"/>
                </a:ext>
              </a:extLst>
            </p:cNvPr>
            <p:cNvSpPr/>
            <p:nvPr/>
          </p:nvSpPr>
          <p:spPr>
            <a:xfrm>
              <a:off x="2446639" y="3121410"/>
              <a:ext cx="1433384" cy="2076665"/>
            </a:xfrm>
            <a:prstGeom prst="rect">
              <a:avLst/>
            </a:prstGeom>
            <a:solidFill>
              <a:schemeClr val="accent6"/>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文字方塊 57">
              <a:extLst>
                <a:ext uri="{FF2B5EF4-FFF2-40B4-BE49-F238E27FC236}">
                  <a16:creationId xmlns:a16="http://schemas.microsoft.com/office/drawing/2014/main" id="{D40DDB26-7406-419E-BBC9-C6565A3F701A}"/>
                </a:ext>
              </a:extLst>
            </p:cNvPr>
            <p:cNvSpPr txBox="1"/>
            <p:nvPr/>
          </p:nvSpPr>
          <p:spPr>
            <a:xfrm>
              <a:off x="2739977" y="3435815"/>
              <a:ext cx="846707" cy="1447851"/>
            </a:xfrm>
            <a:prstGeom prst="rect">
              <a:avLst/>
            </a:prstGeom>
            <a:noFill/>
          </p:spPr>
          <p:txBody>
            <a:bodyPr wrap="none" rtlCol="0">
              <a:spAutoFit/>
            </a:bodyPr>
            <a:lstStyle/>
            <a:p>
              <a:r>
                <a:rPr lang="en-US" sz="2000" dirty="0">
                  <a:latin typeface="Bahnschrift SemiCondensed" panose="020B0502040204020203" pitchFamily="34" charset="0"/>
                </a:rPr>
                <a:t>State 1</a:t>
              </a:r>
            </a:p>
          </p:txBody>
        </p:sp>
      </p:grpSp>
      <p:grpSp>
        <p:nvGrpSpPr>
          <p:cNvPr id="59" name="群組 58">
            <a:extLst>
              <a:ext uri="{FF2B5EF4-FFF2-40B4-BE49-F238E27FC236}">
                <a16:creationId xmlns:a16="http://schemas.microsoft.com/office/drawing/2014/main" id="{E8217C08-06E7-46C7-A53D-6DC11253691D}"/>
              </a:ext>
            </a:extLst>
          </p:cNvPr>
          <p:cNvGrpSpPr/>
          <p:nvPr/>
        </p:nvGrpSpPr>
        <p:grpSpPr>
          <a:xfrm>
            <a:off x="6909703" y="2145343"/>
            <a:ext cx="1923264" cy="573881"/>
            <a:chOff x="2446639" y="3121410"/>
            <a:chExt cx="1484933" cy="2076665"/>
          </a:xfrm>
        </p:grpSpPr>
        <p:sp>
          <p:nvSpPr>
            <p:cNvPr id="60" name="矩形 59">
              <a:extLst>
                <a:ext uri="{FF2B5EF4-FFF2-40B4-BE49-F238E27FC236}">
                  <a16:creationId xmlns:a16="http://schemas.microsoft.com/office/drawing/2014/main" id="{D858A48B-411D-41A2-8BA9-27F3C36D91F2}"/>
                </a:ext>
              </a:extLst>
            </p:cNvPr>
            <p:cNvSpPr/>
            <p:nvPr/>
          </p:nvSpPr>
          <p:spPr>
            <a:xfrm>
              <a:off x="2446639" y="3121410"/>
              <a:ext cx="1433384" cy="2076665"/>
            </a:xfrm>
            <a:prstGeom prst="rect">
              <a:avLst/>
            </a:prstGeom>
            <a:solidFill>
              <a:schemeClr val="accent6"/>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文字方塊 60">
              <a:extLst>
                <a:ext uri="{FF2B5EF4-FFF2-40B4-BE49-F238E27FC236}">
                  <a16:creationId xmlns:a16="http://schemas.microsoft.com/office/drawing/2014/main" id="{0D381091-A07F-4B94-9270-3507DDBAB0CF}"/>
                </a:ext>
              </a:extLst>
            </p:cNvPr>
            <p:cNvSpPr txBox="1"/>
            <p:nvPr/>
          </p:nvSpPr>
          <p:spPr>
            <a:xfrm>
              <a:off x="2650452" y="3432146"/>
              <a:ext cx="1281120" cy="1447851"/>
            </a:xfrm>
            <a:prstGeom prst="rect">
              <a:avLst/>
            </a:prstGeom>
            <a:noFill/>
          </p:spPr>
          <p:txBody>
            <a:bodyPr wrap="none" rtlCol="0">
              <a:spAutoFit/>
            </a:bodyPr>
            <a:lstStyle/>
            <a:p>
              <a:r>
                <a:rPr lang="en-US" sz="2000" dirty="0">
                  <a:latin typeface="Bahnschrift SemiCondensed" panose="020B0502040204020203" pitchFamily="34" charset="0"/>
                </a:rPr>
                <a:t>State &lt; 600</a:t>
              </a:r>
            </a:p>
          </p:txBody>
        </p:sp>
      </p:grpSp>
      <p:grpSp>
        <p:nvGrpSpPr>
          <p:cNvPr id="65" name="群組 64">
            <a:extLst>
              <a:ext uri="{FF2B5EF4-FFF2-40B4-BE49-F238E27FC236}">
                <a16:creationId xmlns:a16="http://schemas.microsoft.com/office/drawing/2014/main" id="{09DC4040-6179-4F57-BF82-9E9ACF243E09}"/>
              </a:ext>
            </a:extLst>
          </p:cNvPr>
          <p:cNvGrpSpPr/>
          <p:nvPr/>
        </p:nvGrpSpPr>
        <p:grpSpPr>
          <a:xfrm>
            <a:off x="10153906" y="2150149"/>
            <a:ext cx="1856498" cy="573881"/>
            <a:chOff x="2446639" y="3121410"/>
            <a:chExt cx="1433384" cy="2076665"/>
          </a:xfrm>
        </p:grpSpPr>
        <p:sp>
          <p:nvSpPr>
            <p:cNvPr id="66" name="矩形 65">
              <a:extLst>
                <a:ext uri="{FF2B5EF4-FFF2-40B4-BE49-F238E27FC236}">
                  <a16:creationId xmlns:a16="http://schemas.microsoft.com/office/drawing/2014/main" id="{76CDA1AF-7A85-4D68-B9AE-F167AD9944BA}"/>
                </a:ext>
              </a:extLst>
            </p:cNvPr>
            <p:cNvSpPr/>
            <p:nvPr/>
          </p:nvSpPr>
          <p:spPr>
            <a:xfrm>
              <a:off x="2446639" y="3121410"/>
              <a:ext cx="1433384" cy="2076665"/>
            </a:xfrm>
            <a:prstGeom prst="rect">
              <a:avLst/>
            </a:prstGeom>
            <a:solidFill>
              <a:schemeClr val="accent6"/>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文字方塊 66">
              <a:extLst>
                <a:ext uri="{FF2B5EF4-FFF2-40B4-BE49-F238E27FC236}">
                  <a16:creationId xmlns:a16="http://schemas.microsoft.com/office/drawing/2014/main" id="{3E5BB179-FB77-44C3-9469-E7E2697B1EAC}"/>
                </a:ext>
              </a:extLst>
            </p:cNvPr>
            <p:cNvSpPr txBox="1"/>
            <p:nvPr/>
          </p:nvSpPr>
          <p:spPr>
            <a:xfrm>
              <a:off x="2650452" y="3432146"/>
              <a:ext cx="1063400" cy="1447851"/>
            </a:xfrm>
            <a:prstGeom prst="rect">
              <a:avLst/>
            </a:prstGeom>
            <a:noFill/>
          </p:spPr>
          <p:txBody>
            <a:bodyPr wrap="none" rtlCol="0">
              <a:spAutoFit/>
            </a:bodyPr>
            <a:lstStyle/>
            <a:p>
              <a:r>
                <a:rPr lang="en-US" sz="2000" dirty="0">
                  <a:latin typeface="Bahnschrift SemiCondensed" panose="020B0502040204020203" pitchFamily="34" charset="0"/>
                </a:rPr>
                <a:t>State &gt;= 600</a:t>
              </a:r>
            </a:p>
          </p:txBody>
        </p:sp>
      </p:grpSp>
      <p:cxnSp>
        <p:nvCxnSpPr>
          <p:cNvPr id="7" name="直線單箭頭接點 6">
            <a:extLst>
              <a:ext uri="{FF2B5EF4-FFF2-40B4-BE49-F238E27FC236}">
                <a16:creationId xmlns:a16="http://schemas.microsoft.com/office/drawing/2014/main" id="{4C56B334-94A4-4DFD-9B54-665221F68C38}"/>
              </a:ext>
            </a:extLst>
          </p:cNvPr>
          <p:cNvCxnSpPr>
            <a:cxnSpLocks/>
            <a:stCxn id="54" idx="3"/>
            <a:endCxn id="57" idx="1"/>
          </p:cNvCxnSpPr>
          <p:nvPr/>
        </p:nvCxnSpPr>
        <p:spPr>
          <a:xfrm flipV="1">
            <a:off x="2647320" y="2469711"/>
            <a:ext cx="1239413" cy="4848"/>
          </a:xfrm>
          <a:prstGeom prst="straightConnector1">
            <a:avLst/>
          </a:prstGeom>
          <a:ln w="38100">
            <a:solidFill>
              <a:schemeClr val="tx1"/>
            </a:solidFill>
            <a:tailEnd type="triangle"/>
          </a:ln>
        </p:spPr>
        <p:style>
          <a:lnRef idx="1">
            <a:schemeClr val="accent2"/>
          </a:lnRef>
          <a:fillRef idx="0">
            <a:schemeClr val="accent2"/>
          </a:fillRef>
          <a:effectRef idx="0">
            <a:schemeClr val="accent2"/>
          </a:effectRef>
          <a:fontRef idx="minor">
            <a:schemeClr val="tx1"/>
          </a:fontRef>
        </p:style>
      </p:cxnSp>
      <p:cxnSp>
        <p:nvCxnSpPr>
          <p:cNvPr id="79" name="直線單箭頭接點 78">
            <a:extLst>
              <a:ext uri="{FF2B5EF4-FFF2-40B4-BE49-F238E27FC236}">
                <a16:creationId xmlns:a16="http://schemas.microsoft.com/office/drawing/2014/main" id="{63871A41-BEF1-4E01-9259-A82BA4631672}"/>
              </a:ext>
            </a:extLst>
          </p:cNvPr>
          <p:cNvCxnSpPr>
            <a:cxnSpLocks/>
          </p:cNvCxnSpPr>
          <p:nvPr/>
        </p:nvCxnSpPr>
        <p:spPr>
          <a:xfrm flipV="1">
            <a:off x="5318946" y="2467679"/>
            <a:ext cx="1652046" cy="2031"/>
          </a:xfrm>
          <a:prstGeom prst="straightConnector1">
            <a:avLst/>
          </a:prstGeom>
          <a:ln w="38100">
            <a:solidFill>
              <a:schemeClr val="tx1"/>
            </a:solidFill>
            <a:tailEnd type="triangle"/>
          </a:ln>
        </p:spPr>
        <p:style>
          <a:lnRef idx="1">
            <a:schemeClr val="accent2"/>
          </a:lnRef>
          <a:fillRef idx="0">
            <a:schemeClr val="accent2"/>
          </a:fillRef>
          <a:effectRef idx="0">
            <a:schemeClr val="accent2"/>
          </a:effectRef>
          <a:fontRef idx="minor">
            <a:schemeClr val="tx1"/>
          </a:fontRef>
        </p:style>
      </p:cxnSp>
      <p:cxnSp>
        <p:nvCxnSpPr>
          <p:cNvPr id="80" name="直線單箭頭接點 79">
            <a:extLst>
              <a:ext uri="{FF2B5EF4-FFF2-40B4-BE49-F238E27FC236}">
                <a16:creationId xmlns:a16="http://schemas.microsoft.com/office/drawing/2014/main" id="{8772E6A1-5EBE-4920-B91F-3D2F457CF512}"/>
              </a:ext>
            </a:extLst>
          </p:cNvPr>
          <p:cNvCxnSpPr>
            <a:cxnSpLocks/>
            <a:stCxn id="61" idx="3"/>
            <a:endCxn id="66" idx="1"/>
          </p:cNvCxnSpPr>
          <p:nvPr/>
        </p:nvCxnSpPr>
        <p:spPr>
          <a:xfrm>
            <a:off x="8832967" y="2431269"/>
            <a:ext cx="1320939" cy="5821"/>
          </a:xfrm>
          <a:prstGeom prst="straightConnector1">
            <a:avLst/>
          </a:prstGeom>
          <a:ln w="38100">
            <a:solidFill>
              <a:schemeClr val="tx1"/>
            </a:solidFill>
            <a:tailEnd type="triangle"/>
          </a:ln>
        </p:spPr>
        <p:style>
          <a:lnRef idx="1">
            <a:schemeClr val="accent2"/>
          </a:lnRef>
          <a:fillRef idx="0">
            <a:schemeClr val="accent2"/>
          </a:fillRef>
          <a:effectRef idx="0">
            <a:schemeClr val="accent2"/>
          </a:effectRef>
          <a:fontRef idx="minor">
            <a:schemeClr val="tx1"/>
          </a:fontRef>
        </p:style>
      </p:cxnSp>
      <p:cxnSp>
        <p:nvCxnSpPr>
          <p:cNvPr id="13" name="接點: 肘形 12">
            <a:extLst>
              <a:ext uri="{FF2B5EF4-FFF2-40B4-BE49-F238E27FC236}">
                <a16:creationId xmlns:a16="http://schemas.microsoft.com/office/drawing/2014/main" id="{8AC7C275-9E71-439C-8322-F1F99165EA5C}"/>
              </a:ext>
            </a:extLst>
          </p:cNvPr>
          <p:cNvCxnSpPr>
            <a:cxnSpLocks/>
            <a:stCxn id="54" idx="2"/>
          </p:cNvCxnSpPr>
          <p:nvPr/>
        </p:nvCxnSpPr>
        <p:spPr>
          <a:xfrm rot="5400000">
            <a:off x="93957" y="3215960"/>
            <a:ext cx="2291133" cy="1382211"/>
          </a:xfrm>
          <a:prstGeom prst="bentConnector3">
            <a:avLst>
              <a:gd name="adj1" fmla="val 3872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3" name="接點: 肘形 82">
            <a:extLst>
              <a:ext uri="{FF2B5EF4-FFF2-40B4-BE49-F238E27FC236}">
                <a16:creationId xmlns:a16="http://schemas.microsoft.com/office/drawing/2014/main" id="{7129EECC-7E57-4F5A-81C7-A9E9ED254EE3}"/>
              </a:ext>
            </a:extLst>
          </p:cNvPr>
          <p:cNvCxnSpPr>
            <a:cxnSpLocks/>
            <a:stCxn id="54" idx="2"/>
          </p:cNvCxnSpPr>
          <p:nvPr/>
        </p:nvCxnSpPr>
        <p:spPr>
          <a:xfrm rot="16200000" flipH="1">
            <a:off x="1296274" y="3395852"/>
            <a:ext cx="2307458" cy="1038751"/>
          </a:xfrm>
          <a:prstGeom prst="bentConnector3">
            <a:avLst>
              <a:gd name="adj1" fmla="val 38370"/>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接點: 肘形 20">
            <a:extLst>
              <a:ext uri="{FF2B5EF4-FFF2-40B4-BE49-F238E27FC236}">
                <a16:creationId xmlns:a16="http://schemas.microsoft.com/office/drawing/2014/main" id="{8383494A-9A6D-4D43-9512-BBAAE710DA15}"/>
              </a:ext>
            </a:extLst>
          </p:cNvPr>
          <p:cNvCxnSpPr>
            <a:cxnSpLocks/>
            <a:stCxn id="54" idx="2"/>
            <a:endCxn id="57" idx="2"/>
          </p:cNvCxnSpPr>
          <p:nvPr/>
        </p:nvCxnSpPr>
        <p:spPr>
          <a:xfrm rot="5400000" flipH="1" flipV="1">
            <a:off x="3264602" y="1422676"/>
            <a:ext cx="4848" cy="2672797"/>
          </a:xfrm>
          <a:prstGeom prst="bentConnector3">
            <a:avLst>
              <a:gd name="adj1" fmla="val -18451403"/>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4" name="矩形 93">
            <a:extLst>
              <a:ext uri="{FF2B5EF4-FFF2-40B4-BE49-F238E27FC236}">
                <a16:creationId xmlns:a16="http://schemas.microsoft.com/office/drawing/2014/main" id="{29A92938-164E-417D-B4CA-75767ACEAA98}"/>
              </a:ext>
            </a:extLst>
          </p:cNvPr>
          <p:cNvSpPr/>
          <p:nvPr/>
        </p:nvSpPr>
        <p:spPr>
          <a:xfrm>
            <a:off x="181143" y="5123460"/>
            <a:ext cx="1295488" cy="919532"/>
          </a:xfrm>
          <a:prstGeom prst="rect">
            <a:avLst/>
          </a:prstGeom>
          <a:solidFill>
            <a:schemeClr val="tx2">
              <a:lumMod val="60000"/>
              <a:lumOff val="40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5" name="文字方塊 94">
            <a:extLst>
              <a:ext uri="{FF2B5EF4-FFF2-40B4-BE49-F238E27FC236}">
                <a16:creationId xmlns:a16="http://schemas.microsoft.com/office/drawing/2014/main" id="{C6E839C6-6041-40CD-86A8-42197E2F69E0}"/>
              </a:ext>
            </a:extLst>
          </p:cNvPr>
          <p:cNvSpPr txBox="1"/>
          <p:nvPr/>
        </p:nvSpPr>
        <p:spPr>
          <a:xfrm>
            <a:off x="266956" y="5229283"/>
            <a:ext cx="1123861" cy="707886"/>
          </a:xfrm>
          <a:prstGeom prst="rect">
            <a:avLst/>
          </a:prstGeom>
          <a:noFill/>
        </p:spPr>
        <p:txBody>
          <a:bodyPr wrap="square" rtlCol="0">
            <a:spAutoFit/>
          </a:bodyPr>
          <a:lstStyle/>
          <a:p>
            <a:r>
              <a:rPr lang="en-US" sz="2000" dirty="0">
                <a:solidFill>
                  <a:schemeClr val="bg1"/>
                </a:solidFill>
                <a:latin typeface="Bahnschrift SemiCondensed" panose="020B0502040204020203" pitchFamily="34" charset="0"/>
              </a:rPr>
              <a:t>Publish turn left</a:t>
            </a:r>
          </a:p>
        </p:txBody>
      </p:sp>
      <p:sp>
        <p:nvSpPr>
          <p:cNvPr id="103" name="文字方塊 102">
            <a:extLst>
              <a:ext uri="{FF2B5EF4-FFF2-40B4-BE49-F238E27FC236}">
                <a16:creationId xmlns:a16="http://schemas.microsoft.com/office/drawing/2014/main" id="{B4AAE997-207A-443D-8974-5D244B0AEA06}"/>
              </a:ext>
            </a:extLst>
          </p:cNvPr>
          <p:cNvSpPr txBox="1"/>
          <p:nvPr/>
        </p:nvSpPr>
        <p:spPr>
          <a:xfrm>
            <a:off x="221896" y="3022419"/>
            <a:ext cx="1710334" cy="584775"/>
          </a:xfrm>
          <a:prstGeom prst="rect">
            <a:avLst/>
          </a:prstGeom>
          <a:noFill/>
        </p:spPr>
        <p:txBody>
          <a:bodyPr wrap="square" rtlCol="0">
            <a:spAutoFit/>
          </a:bodyPr>
          <a:lstStyle/>
          <a:p>
            <a:r>
              <a:rPr lang="en-US" altLang="zh-TW" sz="1600" b="0" dirty="0">
                <a:effectLst/>
                <a:latin typeface="Consolas" panose="020B0609020204030204" pitchFamily="49" charset="0"/>
              </a:rPr>
              <a:t>TURN_FLAG_L </a:t>
            </a:r>
          </a:p>
          <a:p>
            <a:r>
              <a:rPr lang="en-US" altLang="zh-TW" sz="1600" b="0" dirty="0">
                <a:effectLst/>
                <a:latin typeface="Consolas" panose="020B0609020204030204" pitchFamily="49" charset="0"/>
              </a:rPr>
              <a:t>= True</a:t>
            </a:r>
          </a:p>
        </p:txBody>
      </p:sp>
      <p:sp>
        <p:nvSpPr>
          <p:cNvPr id="109" name="文字方塊 108">
            <a:extLst>
              <a:ext uri="{FF2B5EF4-FFF2-40B4-BE49-F238E27FC236}">
                <a16:creationId xmlns:a16="http://schemas.microsoft.com/office/drawing/2014/main" id="{37C4BFF3-01D4-476F-B5CB-2A4CAF4E1BDB}"/>
              </a:ext>
            </a:extLst>
          </p:cNvPr>
          <p:cNvSpPr txBox="1"/>
          <p:nvPr/>
        </p:nvSpPr>
        <p:spPr>
          <a:xfrm>
            <a:off x="2405836" y="3022419"/>
            <a:ext cx="1710334" cy="584775"/>
          </a:xfrm>
          <a:prstGeom prst="rect">
            <a:avLst/>
          </a:prstGeom>
          <a:noFill/>
        </p:spPr>
        <p:txBody>
          <a:bodyPr wrap="square" rtlCol="0">
            <a:spAutoFit/>
          </a:bodyPr>
          <a:lstStyle/>
          <a:p>
            <a:r>
              <a:rPr lang="en-US" altLang="zh-TW" sz="1600" b="0" dirty="0">
                <a:effectLst/>
                <a:latin typeface="Consolas" panose="020B0609020204030204" pitchFamily="49" charset="0"/>
              </a:rPr>
              <a:t>TURN_FLAG_R </a:t>
            </a:r>
          </a:p>
          <a:p>
            <a:r>
              <a:rPr lang="en-US" altLang="zh-TW" sz="1600" b="0" dirty="0">
                <a:effectLst/>
                <a:latin typeface="Consolas" panose="020B0609020204030204" pitchFamily="49" charset="0"/>
              </a:rPr>
              <a:t>= True</a:t>
            </a:r>
          </a:p>
        </p:txBody>
      </p:sp>
      <p:sp>
        <p:nvSpPr>
          <p:cNvPr id="110" name="文字方塊 109">
            <a:extLst>
              <a:ext uri="{FF2B5EF4-FFF2-40B4-BE49-F238E27FC236}">
                <a16:creationId xmlns:a16="http://schemas.microsoft.com/office/drawing/2014/main" id="{34E78F0F-DE64-4007-B9FF-46DD192CACAF}"/>
              </a:ext>
            </a:extLst>
          </p:cNvPr>
          <p:cNvSpPr txBox="1"/>
          <p:nvPr/>
        </p:nvSpPr>
        <p:spPr>
          <a:xfrm>
            <a:off x="4671947" y="2885706"/>
            <a:ext cx="2410103" cy="830997"/>
          </a:xfrm>
          <a:prstGeom prst="rect">
            <a:avLst/>
          </a:prstGeom>
          <a:noFill/>
        </p:spPr>
        <p:txBody>
          <a:bodyPr wrap="square" rtlCol="0">
            <a:spAutoFit/>
          </a:bodyPr>
          <a:lstStyle/>
          <a:p>
            <a:r>
              <a:rPr lang="en-US" altLang="zh-TW" sz="1600" b="0" dirty="0">
                <a:effectLst/>
                <a:latin typeface="Consolas" panose="020B0609020204030204" pitchFamily="49" charset="0"/>
              </a:rPr>
              <a:t>TURN_FLAG_L == False </a:t>
            </a:r>
          </a:p>
          <a:p>
            <a:r>
              <a:rPr lang="en-US" altLang="zh-TW" sz="1600" b="0" dirty="0">
                <a:effectLst/>
                <a:latin typeface="Consolas" panose="020B0609020204030204" pitchFamily="49" charset="0"/>
              </a:rPr>
              <a:t>and </a:t>
            </a:r>
          </a:p>
          <a:p>
            <a:r>
              <a:rPr lang="en-US" altLang="zh-TW" sz="1600" b="0" dirty="0">
                <a:effectLst/>
                <a:latin typeface="Consolas" panose="020B0609020204030204" pitchFamily="49" charset="0"/>
              </a:rPr>
              <a:t>TURN_FLAG_R == False</a:t>
            </a:r>
          </a:p>
        </p:txBody>
      </p:sp>
      <p:sp>
        <p:nvSpPr>
          <p:cNvPr id="114" name="矩形 113">
            <a:extLst>
              <a:ext uri="{FF2B5EF4-FFF2-40B4-BE49-F238E27FC236}">
                <a16:creationId xmlns:a16="http://schemas.microsoft.com/office/drawing/2014/main" id="{4A18F81E-11A6-4F38-A5D0-6C9D14A7CC4D}"/>
              </a:ext>
            </a:extLst>
          </p:cNvPr>
          <p:cNvSpPr/>
          <p:nvPr/>
        </p:nvSpPr>
        <p:spPr>
          <a:xfrm>
            <a:off x="2280047" y="5162600"/>
            <a:ext cx="1295488" cy="919532"/>
          </a:xfrm>
          <a:prstGeom prst="rect">
            <a:avLst/>
          </a:prstGeom>
          <a:solidFill>
            <a:schemeClr val="tx2">
              <a:lumMod val="60000"/>
              <a:lumOff val="40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ltLang="zh-TW" sz="1800" dirty="0">
              <a:solidFill>
                <a:schemeClr val="bg1"/>
              </a:solidFill>
              <a:latin typeface="Bahnschrift SemiCondensed" panose="020B0502040204020203" pitchFamily="34" charset="0"/>
            </a:endParaRPr>
          </a:p>
        </p:txBody>
      </p:sp>
      <p:sp>
        <p:nvSpPr>
          <p:cNvPr id="115" name="文字方塊 114">
            <a:extLst>
              <a:ext uri="{FF2B5EF4-FFF2-40B4-BE49-F238E27FC236}">
                <a16:creationId xmlns:a16="http://schemas.microsoft.com/office/drawing/2014/main" id="{5AD08DBF-FCBA-4A1B-8960-48EF62A584E2}"/>
              </a:ext>
            </a:extLst>
          </p:cNvPr>
          <p:cNvSpPr txBox="1"/>
          <p:nvPr/>
        </p:nvSpPr>
        <p:spPr>
          <a:xfrm>
            <a:off x="2400467" y="5229283"/>
            <a:ext cx="1295488" cy="707886"/>
          </a:xfrm>
          <a:prstGeom prst="rect">
            <a:avLst/>
          </a:prstGeom>
          <a:noFill/>
        </p:spPr>
        <p:txBody>
          <a:bodyPr wrap="square" rtlCol="0">
            <a:spAutoFit/>
          </a:bodyPr>
          <a:lstStyle/>
          <a:p>
            <a:r>
              <a:rPr lang="en-US" altLang="zh-TW" sz="2000" dirty="0">
                <a:solidFill>
                  <a:schemeClr val="bg1"/>
                </a:solidFill>
                <a:latin typeface="Bahnschrift SemiCondensed" panose="020B0502040204020203" pitchFamily="34" charset="0"/>
              </a:rPr>
              <a:t>Publish turn right</a:t>
            </a:r>
          </a:p>
        </p:txBody>
      </p:sp>
      <p:sp>
        <p:nvSpPr>
          <p:cNvPr id="140" name="矩形 139">
            <a:extLst>
              <a:ext uri="{FF2B5EF4-FFF2-40B4-BE49-F238E27FC236}">
                <a16:creationId xmlns:a16="http://schemas.microsoft.com/office/drawing/2014/main" id="{5803D4DC-240E-4BCE-84E6-EBD4F93C6733}"/>
              </a:ext>
            </a:extLst>
          </p:cNvPr>
          <p:cNvSpPr/>
          <p:nvPr/>
        </p:nvSpPr>
        <p:spPr>
          <a:xfrm>
            <a:off x="5037845" y="2432471"/>
            <a:ext cx="604171" cy="324180"/>
          </a:xfrm>
          <a:prstGeom prst="rect">
            <a:avLst/>
          </a:prstGeom>
          <a:solidFill>
            <a:schemeClr val="tx2">
              <a:lumMod val="60000"/>
              <a:lumOff val="40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TW" sz="1800" dirty="0">
                <a:solidFill>
                  <a:schemeClr val="bg1"/>
                </a:solidFill>
                <a:latin typeface="Bahnschrift SemiCondensed" panose="020B0502040204020203" pitchFamily="34" charset="0"/>
              </a:rPr>
              <a:t>stop</a:t>
            </a:r>
          </a:p>
        </p:txBody>
      </p:sp>
      <p:sp>
        <p:nvSpPr>
          <p:cNvPr id="143" name="矩形 142">
            <a:extLst>
              <a:ext uri="{FF2B5EF4-FFF2-40B4-BE49-F238E27FC236}">
                <a16:creationId xmlns:a16="http://schemas.microsoft.com/office/drawing/2014/main" id="{6450C903-0C1D-478C-89D0-EBF7327A77EC}"/>
              </a:ext>
            </a:extLst>
          </p:cNvPr>
          <p:cNvSpPr/>
          <p:nvPr/>
        </p:nvSpPr>
        <p:spPr>
          <a:xfrm>
            <a:off x="7569305" y="2631027"/>
            <a:ext cx="2410102" cy="993914"/>
          </a:xfrm>
          <a:prstGeom prst="rect">
            <a:avLst/>
          </a:prstGeom>
          <a:solidFill>
            <a:schemeClr val="tx2">
              <a:lumMod val="60000"/>
              <a:lumOff val="40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TW" dirty="0">
                <a:solidFill>
                  <a:schemeClr val="bg1"/>
                </a:solidFill>
                <a:latin typeface="Bahnschrift SemiCondensed" panose="020B0502040204020203" pitchFamily="34" charset="0"/>
              </a:rPr>
              <a:t>Scan</a:t>
            </a:r>
          </a:p>
          <a:p>
            <a:r>
              <a:rPr lang="en-US" altLang="zh-TW" sz="1800" dirty="0">
                <a:solidFill>
                  <a:schemeClr val="bg1"/>
                </a:solidFill>
                <a:latin typeface="Bahnschrift SemiCondensed" panose="020B0502040204020203" pitchFamily="34" charset="0"/>
              </a:rPr>
              <a:t>three parts ( front, right, left) using </a:t>
            </a:r>
            <a:r>
              <a:rPr lang="en-US" altLang="zh-TW" sz="1800" dirty="0" err="1">
                <a:solidFill>
                  <a:schemeClr val="bg1"/>
                </a:solidFill>
                <a:latin typeface="Bahnschrift SemiCondensed" panose="020B0502040204020203" pitchFamily="34" charset="0"/>
              </a:rPr>
              <a:t>rpi</a:t>
            </a:r>
            <a:r>
              <a:rPr lang="en-US" altLang="zh-TW" sz="1800" dirty="0">
                <a:solidFill>
                  <a:schemeClr val="bg1"/>
                </a:solidFill>
                <a:latin typeface="Bahnschrift SemiCondensed" panose="020B0502040204020203" pitchFamily="34" charset="0"/>
              </a:rPr>
              <a:t> </a:t>
            </a:r>
            <a:r>
              <a:rPr lang="en-US" altLang="zh-TW" sz="1800" dirty="0" err="1">
                <a:solidFill>
                  <a:schemeClr val="bg1"/>
                </a:solidFill>
                <a:latin typeface="Bahnschrift SemiCondensed" panose="020B0502040204020203" pitchFamily="34" charset="0"/>
              </a:rPr>
              <a:t>ladar</a:t>
            </a:r>
            <a:endParaRPr lang="en-US" altLang="zh-TW" sz="1800" dirty="0">
              <a:solidFill>
                <a:schemeClr val="bg1"/>
              </a:solidFill>
              <a:latin typeface="Bahnschrift SemiCondensed" panose="020B0502040204020203" pitchFamily="34" charset="0"/>
            </a:endParaRPr>
          </a:p>
        </p:txBody>
      </p:sp>
      <p:sp>
        <p:nvSpPr>
          <p:cNvPr id="144" name="文字方塊 143">
            <a:extLst>
              <a:ext uri="{FF2B5EF4-FFF2-40B4-BE49-F238E27FC236}">
                <a16:creationId xmlns:a16="http://schemas.microsoft.com/office/drawing/2014/main" id="{D97B40AE-3B1E-441A-AB91-DBD5A3455CB0}"/>
              </a:ext>
            </a:extLst>
          </p:cNvPr>
          <p:cNvSpPr txBox="1"/>
          <p:nvPr/>
        </p:nvSpPr>
        <p:spPr>
          <a:xfrm>
            <a:off x="2844387" y="1777533"/>
            <a:ext cx="1079674" cy="584775"/>
          </a:xfrm>
          <a:prstGeom prst="rect">
            <a:avLst/>
          </a:prstGeom>
          <a:noFill/>
        </p:spPr>
        <p:txBody>
          <a:bodyPr wrap="square" rtlCol="0">
            <a:spAutoFit/>
          </a:bodyPr>
          <a:lstStyle/>
          <a:p>
            <a:r>
              <a:rPr lang="en-US" altLang="zh-TW" sz="1600" b="0" dirty="0">
                <a:solidFill>
                  <a:schemeClr val="bg1"/>
                </a:solidFill>
                <a:effectLst/>
                <a:latin typeface="Consolas" panose="020B0609020204030204" pitchFamily="49" charset="0"/>
              </a:rPr>
              <a:t>State </a:t>
            </a:r>
          </a:p>
          <a:p>
            <a:r>
              <a:rPr lang="en-US" altLang="zh-TW" sz="1600" b="0" dirty="0">
                <a:solidFill>
                  <a:schemeClr val="bg1"/>
                </a:solidFill>
                <a:effectLst/>
                <a:latin typeface="Consolas" panose="020B0609020204030204" pitchFamily="49" charset="0"/>
              </a:rPr>
              <a:t>++</a:t>
            </a:r>
          </a:p>
        </p:txBody>
      </p:sp>
      <p:sp>
        <p:nvSpPr>
          <p:cNvPr id="145" name="文字方塊 144">
            <a:extLst>
              <a:ext uri="{FF2B5EF4-FFF2-40B4-BE49-F238E27FC236}">
                <a16:creationId xmlns:a16="http://schemas.microsoft.com/office/drawing/2014/main" id="{4088D8BA-CEA3-4EDF-AE8B-0AA634EBA90A}"/>
              </a:ext>
            </a:extLst>
          </p:cNvPr>
          <p:cNvSpPr txBox="1"/>
          <p:nvPr/>
        </p:nvSpPr>
        <p:spPr>
          <a:xfrm>
            <a:off x="5716795" y="1787472"/>
            <a:ext cx="1079674" cy="584775"/>
          </a:xfrm>
          <a:prstGeom prst="rect">
            <a:avLst/>
          </a:prstGeom>
          <a:noFill/>
        </p:spPr>
        <p:txBody>
          <a:bodyPr wrap="square" rtlCol="0">
            <a:spAutoFit/>
          </a:bodyPr>
          <a:lstStyle/>
          <a:p>
            <a:r>
              <a:rPr lang="en-US" altLang="zh-TW" sz="1600" b="0" dirty="0">
                <a:solidFill>
                  <a:schemeClr val="bg1"/>
                </a:solidFill>
                <a:effectLst/>
                <a:latin typeface="Consolas" panose="020B0609020204030204" pitchFamily="49" charset="0"/>
              </a:rPr>
              <a:t>State </a:t>
            </a:r>
          </a:p>
          <a:p>
            <a:r>
              <a:rPr lang="en-US" altLang="zh-TW" sz="1600" b="0" dirty="0">
                <a:solidFill>
                  <a:schemeClr val="bg1"/>
                </a:solidFill>
                <a:effectLst/>
                <a:latin typeface="Consolas" panose="020B0609020204030204" pitchFamily="49" charset="0"/>
              </a:rPr>
              <a:t>++</a:t>
            </a:r>
          </a:p>
        </p:txBody>
      </p:sp>
      <p:sp>
        <p:nvSpPr>
          <p:cNvPr id="146" name="文字方塊 145">
            <a:extLst>
              <a:ext uri="{FF2B5EF4-FFF2-40B4-BE49-F238E27FC236}">
                <a16:creationId xmlns:a16="http://schemas.microsoft.com/office/drawing/2014/main" id="{2367123E-126B-4E7E-8524-2220FD591CA4}"/>
              </a:ext>
            </a:extLst>
          </p:cNvPr>
          <p:cNvSpPr txBox="1"/>
          <p:nvPr/>
        </p:nvSpPr>
        <p:spPr>
          <a:xfrm>
            <a:off x="8937074" y="1757655"/>
            <a:ext cx="1079674" cy="584775"/>
          </a:xfrm>
          <a:prstGeom prst="rect">
            <a:avLst/>
          </a:prstGeom>
          <a:noFill/>
        </p:spPr>
        <p:txBody>
          <a:bodyPr wrap="square" rtlCol="0">
            <a:spAutoFit/>
          </a:bodyPr>
          <a:lstStyle/>
          <a:p>
            <a:r>
              <a:rPr lang="en-US" altLang="zh-TW" sz="1600" b="0" dirty="0">
                <a:solidFill>
                  <a:schemeClr val="bg1"/>
                </a:solidFill>
                <a:effectLst/>
                <a:latin typeface="Consolas" panose="020B0609020204030204" pitchFamily="49" charset="0"/>
              </a:rPr>
              <a:t>State </a:t>
            </a:r>
          </a:p>
          <a:p>
            <a:r>
              <a:rPr lang="en-US" altLang="zh-TW" sz="1600" b="0" dirty="0">
                <a:solidFill>
                  <a:schemeClr val="bg1"/>
                </a:solidFill>
                <a:effectLst/>
                <a:latin typeface="Consolas" panose="020B0609020204030204" pitchFamily="49" charset="0"/>
              </a:rPr>
              <a:t>++</a:t>
            </a:r>
          </a:p>
        </p:txBody>
      </p:sp>
      <p:sp>
        <p:nvSpPr>
          <p:cNvPr id="78" name="文字方塊 77">
            <a:extLst>
              <a:ext uri="{FF2B5EF4-FFF2-40B4-BE49-F238E27FC236}">
                <a16:creationId xmlns:a16="http://schemas.microsoft.com/office/drawing/2014/main" id="{17B1B9E1-C612-4A02-86D4-645DA8655E1B}"/>
              </a:ext>
            </a:extLst>
          </p:cNvPr>
          <p:cNvSpPr txBox="1"/>
          <p:nvPr/>
        </p:nvSpPr>
        <p:spPr>
          <a:xfrm>
            <a:off x="8723259" y="5564288"/>
            <a:ext cx="3389245" cy="646331"/>
          </a:xfrm>
          <a:prstGeom prst="rect">
            <a:avLst/>
          </a:prstGeom>
          <a:noFill/>
        </p:spPr>
        <p:txBody>
          <a:bodyPr wrap="square" rtlCol="0">
            <a:spAutoFit/>
          </a:bodyPr>
          <a:lstStyle/>
          <a:p>
            <a:r>
              <a:rPr lang="en-US" altLang="zh-TW" b="1" dirty="0">
                <a:solidFill>
                  <a:schemeClr val="tx2"/>
                </a:solidFill>
                <a:effectLst/>
                <a:latin typeface="Consolas" panose="020B0609020204030204" pitchFamily="49" charset="0"/>
              </a:rPr>
              <a:t> </a:t>
            </a:r>
            <a:r>
              <a:rPr lang="en-US" altLang="zh-TW" b="1" dirty="0">
                <a:solidFill>
                  <a:schemeClr val="accent2"/>
                </a:solidFill>
                <a:effectLst/>
                <a:latin typeface="Consolas" panose="020B0609020204030204" pitchFamily="49" charset="0"/>
              </a:rPr>
              <a:t>rate = </a:t>
            </a:r>
            <a:r>
              <a:rPr lang="en-US" altLang="zh-TW" b="1" dirty="0" err="1">
                <a:solidFill>
                  <a:schemeClr val="accent2"/>
                </a:solidFill>
                <a:effectLst/>
                <a:latin typeface="Consolas" panose="020B0609020204030204" pitchFamily="49" charset="0"/>
              </a:rPr>
              <a:t>rospy.Rate</a:t>
            </a:r>
            <a:r>
              <a:rPr lang="en-US" altLang="zh-TW" b="1" dirty="0">
                <a:solidFill>
                  <a:schemeClr val="accent2"/>
                </a:solidFill>
                <a:effectLst/>
                <a:latin typeface="Consolas" panose="020B0609020204030204" pitchFamily="49" charset="0"/>
              </a:rPr>
              <a:t>(10)</a:t>
            </a:r>
          </a:p>
          <a:p>
            <a:r>
              <a:rPr lang="en-US" altLang="zh-TW" b="1" dirty="0">
                <a:solidFill>
                  <a:schemeClr val="accent2"/>
                </a:solidFill>
                <a:effectLst/>
                <a:latin typeface="Consolas" panose="020B0609020204030204" pitchFamily="49" charset="0"/>
              </a:rPr>
              <a:t> rate2 = </a:t>
            </a:r>
            <a:r>
              <a:rPr lang="en-US" altLang="zh-TW" b="1" dirty="0" err="1">
                <a:solidFill>
                  <a:schemeClr val="accent2"/>
                </a:solidFill>
                <a:effectLst/>
                <a:latin typeface="Consolas" panose="020B0609020204030204" pitchFamily="49" charset="0"/>
              </a:rPr>
              <a:t>rospy.Rate</a:t>
            </a:r>
            <a:r>
              <a:rPr lang="en-US" altLang="zh-TW" b="1" dirty="0">
                <a:solidFill>
                  <a:schemeClr val="accent2"/>
                </a:solidFill>
                <a:effectLst/>
                <a:latin typeface="Consolas" panose="020B0609020204030204" pitchFamily="49" charset="0"/>
              </a:rPr>
              <a:t>(350)</a:t>
            </a:r>
          </a:p>
        </p:txBody>
      </p:sp>
      <p:sp>
        <p:nvSpPr>
          <p:cNvPr id="35" name="文字方塊 34">
            <a:extLst>
              <a:ext uri="{FF2B5EF4-FFF2-40B4-BE49-F238E27FC236}">
                <a16:creationId xmlns:a16="http://schemas.microsoft.com/office/drawing/2014/main" id="{5146B136-60FB-478A-AF4E-B606AA7FD93A}"/>
              </a:ext>
            </a:extLst>
          </p:cNvPr>
          <p:cNvSpPr txBox="1"/>
          <p:nvPr/>
        </p:nvSpPr>
        <p:spPr>
          <a:xfrm>
            <a:off x="3794854" y="1737350"/>
            <a:ext cx="1703278" cy="369332"/>
          </a:xfrm>
          <a:prstGeom prst="rect">
            <a:avLst/>
          </a:prstGeom>
          <a:noFill/>
        </p:spPr>
        <p:txBody>
          <a:bodyPr wrap="square" rtlCol="0">
            <a:spAutoFit/>
          </a:bodyPr>
          <a:lstStyle/>
          <a:p>
            <a:r>
              <a:rPr lang="en-US" altLang="zh-TW" b="1" dirty="0" err="1">
                <a:solidFill>
                  <a:schemeClr val="accent2"/>
                </a:solidFill>
                <a:latin typeface="Consolas" panose="020B0609020204030204" pitchFamily="49" charset="0"/>
              </a:rPr>
              <a:t>rate.sleep</a:t>
            </a:r>
            <a:r>
              <a:rPr lang="en-US" altLang="zh-TW" b="1" dirty="0">
                <a:solidFill>
                  <a:schemeClr val="accent2"/>
                </a:solidFill>
                <a:latin typeface="Consolas" panose="020B0609020204030204" pitchFamily="49" charset="0"/>
              </a:rPr>
              <a:t>()</a:t>
            </a:r>
          </a:p>
        </p:txBody>
      </p:sp>
      <p:sp>
        <p:nvSpPr>
          <p:cNvPr id="36" name="文字方塊 35">
            <a:extLst>
              <a:ext uri="{FF2B5EF4-FFF2-40B4-BE49-F238E27FC236}">
                <a16:creationId xmlns:a16="http://schemas.microsoft.com/office/drawing/2014/main" id="{EB7035EB-7D40-4708-9580-9DA4C46FDC18}"/>
              </a:ext>
            </a:extLst>
          </p:cNvPr>
          <p:cNvSpPr txBox="1"/>
          <p:nvPr/>
        </p:nvSpPr>
        <p:spPr>
          <a:xfrm>
            <a:off x="6885925" y="1777533"/>
            <a:ext cx="1703278" cy="369332"/>
          </a:xfrm>
          <a:prstGeom prst="rect">
            <a:avLst/>
          </a:prstGeom>
          <a:noFill/>
        </p:spPr>
        <p:txBody>
          <a:bodyPr wrap="square" rtlCol="0">
            <a:spAutoFit/>
          </a:bodyPr>
          <a:lstStyle/>
          <a:p>
            <a:r>
              <a:rPr lang="en-US" altLang="zh-TW" b="1" dirty="0">
                <a:solidFill>
                  <a:schemeClr val="accent2"/>
                </a:solidFill>
                <a:latin typeface="Consolas" panose="020B0609020204030204" pitchFamily="49" charset="0"/>
              </a:rPr>
              <a:t>rate2.sleep()</a:t>
            </a:r>
          </a:p>
        </p:txBody>
      </p:sp>
      <p:sp>
        <p:nvSpPr>
          <p:cNvPr id="3" name="文字方塊 2">
            <a:extLst>
              <a:ext uri="{FF2B5EF4-FFF2-40B4-BE49-F238E27FC236}">
                <a16:creationId xmlns:a16="http://schemas.microsoft.com/office/drawing/2014/main" id="{3263FFDE-1DF5-4E00-B009-22844205B906}"/>
              </a:ext>
            </a:extLst>
          </p:cNvPr>
          <p:cNvSpPr txBox="1"/>
          <p:nvPr/>
        </p:nvSpPr>
        <p:spPr>
          <a:xfrm>
            <a:off x="1131329" y="1747716"/>
            <a:ext cx="1703278" cy="369332"/>
          </a:xfrm>
          <a:prstGeom prst="rect">
            <a:avLst/>
          </a:prstGeom>
          <a:noFill/>
        </p:spPr>
        <p:txBody>
          <a:bodyPr wrap="square" rtlCol="0">
            <a:spAutoFit/>
          </a:bodyPr>
          <a:lstStyle/>
          <a:p>
            <a:r>
              <a:rPr lang="en-US" altLang="zh-TW" b="1" dirty="0" err="1">
                <a:solidFill>
                  <a:schemeClr val="accent2"/>
                </a:solidFill>
                <a:latin typeface="Consolas" panose="020B0609020204030204" pitchFamily="49" charset="0"/>
              </a:rPr>
              <a:t>rate.sleep</a:t>
            </a:r>
            <a:r>
              <a:rPr lang="en-US" altLang="zh-TW" b="1" dirty="0">
                <a:solidFill>
                  <a:schemeClr val="accent2"/>
                </a:solidFill>
                <a:latin typeface="Consolas" panose="020B0609020204030204" pitchFamily="49" charset="0"/>
              </a:rPr>
              <a:t>()</a:t>
            </a:r>
          </a:p>
        </p:txBody>
      </p:sp>
      <p:sp>
        <p:nvSpPr>
          <p:cNvPr id="37" name="文字方塊 36">
            <a:extLst>
              <a:ext uri="{FF2B5EF4-FFF2-40B4-BE49-F238E27FC236}">
                <a16:creationId xmlns:a16="http://schemas.microsoft.com/office/drawing/2014/main" id="{2EF7CF34-4826-43D8-8345-552707E8E1BF}"/>
              </a:ext>
            </a:extLst>
          </p:cNvPr>
          <p:cNvSpPr txBox="1"/>
          <p:nvPr/>
        </p:nvSpPr>
        <p:spPr>
          <a:xfrm>
            <a:off x="10235411" y="1777533"/>
            <a:ext cx="1703278" cy="369332"/>
          </a:xfrm>
          <a:prstGeom prst="rect">
            <a:avLst/>
          </a:prstGeom>
          <a:noFill/>
        </p:spPr>
        <p:txBody>
          <a:bodyPr wrap="square" rtlCol="0">
            <a:spAutoFit/>
          </a:bodyPr>
          <a:lstStyle/>
          <a:p>
            <a:r>
              <a:rPr lang="en-US" altLang="zh-TW" b="1" dirty="0" err="1">
                <a:solidFill>
                  <a:schemeClr val="accent2"/>
                </a:solidFill>
                <a:latin typeface="Consolas" panose="020B0609020204030204" pitchFamily="49" charset="0"/>
              </a:rPr>
              <a:t>rate.sleep</a:t>
            </a:r>
            <a:r>
              <a:rPr lang="en-US" altLang="zh-TW" b="1" dirty="0">
                <a:solidFill>
                  <a:schemeClr val="accent2"/>
                </a:solidFill>
                <a:latin typeface="Consolas" panose="020B0609020204030204" pitchFamily="49" charset="0"/>
              </a:rPr>
              <a:t>()</a:t>
            </a:r>
          </a:p>
        </p:txBody>
      </p:sp>
    </p:spTree>
    <p:extLst>
      <p:ext uri="{BB962C8B-B14F-4D97-AF65-F5344CB8AC3E}">
        <p14:creationId xmlns:p14="http://schemas.microsoft.com/office/powerpoint/2010/main" val="39234429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094AD2D-84D3-4654-BB53-9ECAF78C43DF}"/>
              </a:ext>
            </a:extLst>
          </p:cNvPr>
          <p:cNvSpPr>
            <a:spLocks noGrp="1"/>
          </p:cNvSpPr>
          <p:nvPr>
            <p:ph type="title"/>
          </p:nvPr>
        </p:nvSpPr>
        <p:spPr/>
        <p:txBody>
          <a:bodyPr>
            <a:normAutofit/>
          </a:bodyPr>
          <a:lstStyle/>
          <a:p>
            <a:pPr algn="ctr"/>
            <a:r>
              <a:rPr lang="en-US" sz="6600" dirty="0">
                <a:solidFill>
                  <a:schemeClr val="tx1"/>
                </a:solidFill>
                <a:latin typeface="Bahnschrift SemiCondensed" panose="020B0502040204020203" pitchFamily="34" charset="0"/>
                <a:ea typeface="+mn-ea"/>
                <a:cs typeface="+mn-cs"/>
              </a:rPr>
              <a:t>Demo</a:t>
            </a:r>
          </a:p>
        </p:txBody>
      </p:sp>
      <p:sp>
        <p:nvSpPr>
          <p:cNvPr id="3" name="文字方塊 2">
            <a:extLst>
              <a:ext uri="{FF2B5EF4-FFF2-40B4-BE49-F238E27FC236}">
                <a16:creationId xmlns:a16="http://schemas.microsoft.com/office/drawing/2014/main" id="{00C8A1B9-2019-4EA4-AA19-A0A28FC939BE}"/>
              </a:ext>
            </a:extLst>
          </p:cNvPr>
          <p:cNvSpPr txBox="1"/>
          <p:nvPr/>
        </p:nvSpPr>
        <p:spPr>
          <a:xfrm>
            <a:off x="838200" y="2171918"/>
            <a:ext cx="5457102" cy="3108543"/>
          </a:xfrm>
          <a:prstGeom prst="rect">
            <a:avLst/>
          </a:prstGeom>
          <a:noFill/>
        </p:spPr>
        <p:txBody>
          <a:bodyPr wrap="square" rtlCol="0">
            <a:spAutoFit/>
          </a:bodyPr>
          <a:lstStyle/>
          <a:p>
            <a:r>
              <a:rPr lang="en-US" sz="2800" dirty="0">
                <a:latin typeface="Bahnschrift SemiCondensed" panose="020B0502040204020203" pitchFamily="34" charset="0"/>
              </a:rPr>
              <a:t>In the demo, we plan to use huge cardboards to mimic the narrow space that our robot needs to go through. After placing on the one end, our robot will automatically move toward the other end. And it will use </a:t>
            </a:r>
            <a:r>
              <a:rPr lang="en-US" sz="2800" dirty="0" err="1">
                <a:latin typeface="Bahnschrift SemiCondensed" panose="020B0502040204020203" pitchFamily="34" charset="0"/>
              </a:rPr>
              <a:t>rpi</a:t>
            </a:r>
            <a:r>
              <a:rPr lang="en-US" sz="2800" dirty="0">
                <a:latin typeface="Bahnschrift SemiCondensed" panose="020B0502040204020203" pitchFamily="34" charset="0"/>
              </a:rPr>
              <a:t> lidar sensor to pass it. </a:t>
            </a:r>
          </a:p>
        </p:txBody>
      </p:sp>
      <p:pic>
        <p:nvPicPr>
          <p:cNvPr id="5" name="圖片 4">
            <a:extLst>
              <a:ext uri="{FF2B5EF4-FFF2-40B4-BE49-F238E27FC236}">
                <a16:creationId xmlns:a16="http://schemas.microsoft.com/office/drawing/2014/main" id="{C28CDEDA-0241-4D1D-9E74-5A20791067B1}"/>
              </a:ext>
            </a:extLst>
          </p:cNvPr>
          <p:cNvPicPr>
            <a:picLocks noChangeAspect="1"/>
          </p:cNvPicPr>
          <p:nvPr/>
        </p:nvPicPr>
        <p:blipFill>
          <a:blip r:embed="rId2"/>
          <a:stretch>
            <a:fillRect/>
          </a:stretch>
        </p:blipFill>
        <p:spPr>
          <a:xfrm>
            <a:off x="6692566" y="2279288"/>
            <a:ext cx="4801270" cy="3324689"/>
          </a:xfrm>
          <a:prstGeom prst="rect">
            <a:avLst/>
          </a:prstGeom>
        </p:spPr>
      </p:pic>
    </p:spTree>
    <p:extLst>
      <p:ext uri="{BB962C8B-B14F-4D97-AF65-F5344CB8AC3E}">
        <p14:creationId xmlns:p14="http://schemas.microsoft.com/office/powerpoint/2010/main" val="10910669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094AD2D-84D3-4654-BB53-9ECAF78C43DF}"/>
              </a:ext>
            </a:extLst>
          </p:cNvPr>
          <p:cNvSpPr>
            <a:spLocks noGrp="1"/>
          </p:cNvSpPr>
          <p:nvPr>
            <p:ph type="title"/>
          </p:nvPr>
        </p:nvSpPr>
        <p:spPr/>
        <p:txBody>
          <a:bodyPr>
            <a:normAutofit/>
          </a:bodyPr>
          <a:lstStyle/>
          <a:p>
            <a:pPr algn="ctr"/>
            <a:r>
              <a:rPr lang="en-US" altLang="zh-TW" sz="6600" dirty="0">
                <a:solidFill>
                  <a:schemeClr val="tx1"/>
                </a:solidFill>
                <a:latin typeface="Bahnschrift SemiCondensed" panose="020B0502040204020203" pitchFamily="34" charset="0"/>
                <a:ea typeface="+mn-ea"/>
                <a:cs typeface="+mn-cs"/>
              </a:rPr>
              <a:t>Result</a:t>
            </a:r>
            <a:endParaRPr lang="en-US" sz="6600" dirty="0">
              <a:solidFill>
                <a:schemeClr val="tx1"/>
              </a:solidFill>
              <a:latin typeface="Bahnschrift SemiCondensed" panose="020B0502040204020203" pitchFamily="34" charset="0"/>
              <a:ea typeface="+mn-ea"/>
              <a:cs typeface="+mn-cs"/>
            </a:endParaRPr>
          </a:p>
        </p:txBody>
      </p:sp>
      <p:pic>
        <p:nvPicPr>
          <p:cNvPr id="6" name="圖片 5">
            <a:extLst>
              <a:ext uri="{FF2B5EF4-FFF2-40B4-BE49-F238E27FC236}">
                <a16:creationId xmlns:a16="http://schemas.microsoft.com/office/drawing/2014/main" id="{6ECFE359-FD0A-499A-B37A-3D18DA1EBD4C}"/>
              </a:ext>
            </a:extLst>
          </p:cNvPr>
          <p:cNvPicPr>
            <a:picLocks noChangeAspect="1"/>
          </p:cNvPicPr>
          <p:nvPr/>
        </p:nvPicPr>
        <p:blipFill>
          <a:blip r:embed="rId4"/>
          <a:stretch>
            <a:fillRect/>
          </a:stretch>
        </p:blipFill>
        <p:spPr>
          <a:xfrm>
            <a:off x="1110048" y="2454872"/>
            <a:ext cx="4041889" cy="3031417"/>
          </a:xfrm>
          <a:prstGeom prst="rect">
            <a:avLst/>
          </a:prstGeom>
        </p:spPr>
      </p:pic>
      <p:pic>
        <p:nvPicPr>
          <p:cNvPr id="4" name="video-1640251583">
            <a:hlinkClick r:id="" action="ppaction://media"/>
            <a:extLst>
              <a:ext uri="{FF2B5EF4-FFF2-40B4-BE49-F238E27FC236}">
                <a16:creationId xmlns:a16="http://schemas.microsoft.com/office/drawing/2014/main" id="{9F43889C-9AC4-4E00-BB1B-F5A75855DBE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5830749" y="2454873"/>
            <a:ext cx="5389186" cy="3031417"/>
          </a:xfrm>
          <a:prstGeom prst="rect">
            <a:avLst/>
          </a:prstGeom>
        </p:spPr>
      </p:pic>
      <p:sp>
        <p:nvSpPr>
          <p:cNvPr id="7" name="文字方塊 6">
            <a:extLst>
              <a:ext uri="{FF2B5EF4-FFF2-40B4-BE49-F238E27FC236}">
                <a16:creationId xmlns:a16="http://schemas.microsoft.com/office/drawing/2014/main" id="{9B9B213B-6248-46FB-AAF5-03EA4633774F}"/>
              </a:ext>
            </a:extLst>
          </p:cNvPr>
          <p:cNvSpPr txBox="1"/>
          <p:nvPr/>
        </p:nvSpPr>
        <p:spPr>
          <a:xfrm>
            <a:off x="2564170" y="1960606"/>
            <a:ext cx="1133644" cy="400110"/>
          </a:xfrm>
          <a:prstGeom prst="rect">
            <a:avLst/>
          </a:prstGeom>
          <a:noFill/>
        </p:spPr>
        <p:txBody>
          <a:bodyPr wrap="none" rtlCol="0">
            <a:spAutoFit/>
          </a:bodyPr>
          <a:lstStyle/>
          <a:p>
            <a:r>
              <a:rPr lang="en-US" sz="2000" dirty="0">
                <a:latin typeface="Bahnschrift SemiCondensed" panose="020B0502040204020203" pitchFamily="34" charset="0"/>
              </a:rPr>
              <a:t>Our robot</a:t>
            </a:r>
          </a:p>
        </p:txBody>
      </p:sp>
      <p:sp>
        <p:nvSpPr>
          <p:cNvPr id="8" name="文字方塊 7">
            <a:extLst>
              <a:ext uri="{FF2B5EF4-FFF2-40B4-BE49-F238E27FC236}">
                <a16:creationId xmlns:a16="http://schemas.microsoft.com/office/drawing/2014/main" id="{26CBFDEB-2B3D-46AC-8365-7B2BC2A6F38E}"/>
              </a:ext>
            </a:extLst>
          </p:cNvPr>
          <p:cNvSpPr txBox="1"/>
          <p:nvPr/>
        </p:nvSpPr>
        <p:spPr>
          <a:xfrm>
            <a:off x="7396667" y="1960606"/>
            <a:ext cx="2257349" cy="400110"/>
          </a:xfrm>
          <a:prstGeom prst="rect">
            <a:avLst/>
          </a:prstGeom>
          <a:noFill/>
        </p:spPr>
        <p:txBody>
          <a:bodyPr wrap="none" rtlCol="0">
            <a:spAutoFit/>
          </a:bodyPr>
          <a:lstStyle/>
          <a:p>
            <a:r>
              <a:rPr lang="en-US" sz="2000" dirty="0">
                <a:latin typeface="Bahnschrift SemiCondensed" panose="020B0502040204020203" pitchFamily="34" charset="0"/>
              </a:rPr>
              <a:t>Demonstration Video</a:t>
            </a:r>
          </a:p>
        </p:txBody>
      </p:sp>
    </p:spTree>
    <p:extLst>
      <p:ext uri="{BB962C8B-B14F-4D97-AF65-F5344CB8AC3E}">
        <p14:creationId xmlns:p14="http://schemas.microsoft.com/office/powerpoint/2010/main" val="32190903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52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094AD2D-84D3-4654-BB53-9ECAF78C43DF}"/>
              </a:ext>
            </a:extLst>
          </p:cNvPr>
          <p:cNvSpPr>
            <a:spLocks noGrp="1"/>
          </p:cNvSpPr>
          <p:nvPr>
            <p:ph type="title"/>
          </p:nvPr>
        </p:nvSpPr>
        <p:spPr/>
        <p:txBody>
          <a:bodyPr>
            <a:normAutofit/>
          </a:bodyPr>
          <a:lstStyle/>
          <a:p>
            <a:pPr algn="ctr"/>
            <a:r>
              <a:rPr lang="en-US" sz="6600" dirty="0">
                <a:solidFill>
                  <a:schemeClr val="tx1"/>
                </a:solidFill>
                <a:latin typeface="Bahnschrift SemiCondensed" panose="020B0502040204020203" pitchFamily="34" charset="0"/>
                <a:ea typeface="+mn-ea"/>
                <a:cs typeface="+mn-cs"/>
              </a:rPr>
              <a:t>Future Work</a:t>
            </a:r>
          </a:p>
        </p:txBody>
      </p:sp>
      <p:sp>
        <p:nvSpPr>
          <p:cNvPr id="9" name="文字方塊 8">
            <a:extLst>
              <a:ext uri="{FF2B5EF4-FFF2-40B4-BE49-F238E27FC236}">
                <a16:creationId xmlns:a16="http://schemas.microsoft.com/office/drawing/2014/main" id="{513DD72A-A78A-4008-A2FA-D37848398534}"/>
              </a:ext>
            </a:extLst>
          </p:cNvPr>
          <p:cNvSpPr txBox="1"/>
          <p:nvPr/>
        </p:nvSpPr>
        <p:spPr>
          <a:xfrm>
            <a:off x="838200" y="2171918"/>
            <a:ext cx="10406974" cy="1815882"/>
          </a:xfrm>
          <a:prstGeom prst="rect">
            <a:avLst/>
          </a:prstGeom>
          <a:noFill/>
        </p:spPr>
        <p:txBody>
          <a:bodyPr wrap="square" rtlCol="0">
            <a:spAutoFit/>
          </a:bodyPr>
          <a:lstStyle/>
          <a:p>
            <a:r>
              <a:rPr lang="en-US" sz="2800" dirty="0">
                <a:latin typeface="Bahnschrift SemiCondensed" panose="020B0502040204020203" pitchFamily="34" charset="0"/>
              </a:rPr>
              <a:t>With current algorithm, our robot can only turn for 90°, which means that our robot has only forward, turn right and turn left these three options to choose. If we want to make it has more choice, such as turn right for 45°, we might need to divide the surroundings into more spaces.  </a:t>
            </a:r>
          </a:p>
        </p:txBody>
      </p:sp>
      <p:cxnSp>
        <p:nvCxnSpPr>
          <p:cNvPr id="20" name="直線接點 19">
            <a:extLst>
              <a:ext uri="{FF2B5EF4-FFF2-40B4-BE49-F238E27FC236}">
                <a16:creationId xmlns:a16="http://schemas.microsoft.com/office/drawing/2014/main" id="{D5A614AD-204C-4645-849A-9A9CA3CBB008}"/>
              </a:ext>
            </a:extLst>
          </p:cNvPr>
          <p:cNvCxnSpPr>
            <a:cxnSpLocks/>
          </p:cNvCxnSpPr>
          <p:nvPr/>
        </p:nvCxnSpPr>
        <p:spPr>
          <a:xfrm>
            <a:off x="3229583" y="4469030"/>
            <a:ext cx="1944787" cy="2023845"/>
          </a:xfrm>
          <a:prstGeom prst="line">
            <a:avLst/>
          </a:prstGeom>
          <a:ln w="19050">
            <a:solidFill>
              <a:schemeClr val="tx1">
                <a:lumMod val="8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直線接點 22">
            <a:extLst>
              <a:ext uri="{FF2B5EF4-FFF2-40B4-BE49-F238E27FC236}">
                <a16:creationId xmlns:a16="http://schemas.microsoft.com/office/drawing/2014/main" id="{54CCB965-5114-4AEA-9309-0194FA20571C}"/>
              </a:ext>
            </a:extLst>
          </p:cNvPr>
          <p:cNvCxnSpPr>
            <a:cxnSpLocks/>
          </p:cNvCxnSpPr>
          <p:nvPr/>
        </p:nvCxnSpPr>
        <p:spPr>
          <a:xfrm flipV="1">
            <a:off x="3229583" y="4469030"/>
            <a:ext cx="1944787" cy="2023845"/>
          </a:xfrm>
          <a:prstGeom prst="line">
            <a:avLst/>
          </a:prstGeom>
          <a:ln w="19050">
            <a:solidFill>
              <a:schemeClr val="tx1">
                <a:lumMod val="85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26" name="群組 25">
            <a:extLst>
              <a:ext uri="{FF2B5EF4-FFF2-40B4-BE49-F238E27FC236}">
                <a16:creationId xmlns:a16="http://schemas.microsoft.com/office/drawing/2014/main" id="{6EC467E3-276C-46BE-91A8-B121C816F48F}"/>
              </a:ext>
            </a:extLst>
          </p:cNvPr>
          <p:cNvGrpSpPr/>
          <p:nvPr/>
        </p:nvGrpSpPr>
        <p:grpSpPr>
          <a:xfrm>
            <a:off x="3844734" y="5086692"/>
            <a:ext cx="676316" cy="741050"/>
            <a:chOff x="2108890" y="3121410"/>
            <a:chExt cx="2108882" cy="2076665"/>
          </a:xfrm>
        </p:grpSpPr>
        <p:sp>
          <p:nvSpPr>
            <p:cNvPr id="27" name="矩形 26">
              <a:extLst>
                <a:ext uri="{FF2B5EF4-FFF2-40B4-BE49-F238E27FC236}">
                  <a16:creationId xmlns:a16="http://schemas.microsoft.com/office/drawing/2014/main" id="{1DC20CB9-B6DE-45B8-8B76-19E3566FE64B}"/>
                </a:ext>
              </a:extLst>
            </p:cNvPr>
            <p:cNvSpPr/>
            <p:nvPr/>
          </p:nvSpPr>
          <p:spPr>
            <a:xfrm>
              <a:off x="3921210" y="3396048"/>
              <a:ext cx="296562" cy="665205"/>
            </a:xfrm>
            <a:prstGeom prst="rect">
              <a:avLst/>
            </a:prstGeom>
            <a:solidFill>
              <a:schemeClr val="bg1">
                <a:lumMod val="95000"/>
                <a:lumOff val="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矩形 27">
              <a:extLst>
                <a:ext uri="{FF2B5EF4-FFF2-40B4-BE49-F238E27FC236}">
                  <a16:creationId xmlns:a16="http://schemas.microsoft.com/office/drawing/2014/main" id="{A2CCD4B0-3FA0-44E9-8B06-3ABFC634D3DC}"/>
                </a:ext>
              </a:extLst>
            </p:cNvPr>
            <p:cNvSpPr/>
            <p:nvPr/>
          </p:nvSpPr>
          <p:spPr>
            <a:xfrm>
              <a:off x="2108890" y="3396047"/>
              <a:ext cx="296562" cy="665205"/>
            </a:xfrm>
            <a:prstGeom prst="rect">
              <a:avLst/>
            </a:prstGeom>
            <a:solidFill>
              <a:schemeClr val="bg1">
                <a:lumMod val="95000"/>
                <a:lumOff val="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矩形 29">
              <a:extLst>
                <a:ext uri="{FF2B5EF4-FFF2-40B4-BE49-F238E27FC236}">
                  <a16:creationId xmlns:a16="http://schemas.microsoft.com/office/drawing/2014/main" id="{FD8B0F23-74D1-40EC-A8FC-06E1865D077B}"/>
                </a:ext>
              </a:extLst>
            </p:cNvPr>
            <p:cNvSpPr/>
            <p:nvPr/>
          </p:nvSpPr>
          <p:spPr>
            <a:xfrm>
              <a:off x="2446639" y="3121410"/>
              <a:ext cx="1433384" cy="2076665"/>
            </a:xfrm>
            <a:prstGeom prst="rect">
              <a:avLst/>
            </a:prstGeom>
            <a:solidFill>
              <a:schemeClr val="accent6"/>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3" name="群組 42">
            <a:extLst>
              <a:ext uri="{FF2B5EF4-FFF2-40B4-BE49-F238E27FC236}">
                <a16:creationId xmlns:a16="http://schemas.microsoft.com/office/drawing/2014/main" id="{7C1B0F73-BD80-4EBE-AD0B-689F2918824F}"/>
              </a:ext>
            </a:extLst>
          </p:cNvPr>
          <p:cNvGrpSpPr/>
          <p:nvPr/>
        </p:nvGrpSpPr>
        <p:grpSpPr>
          <a:xfrm>
            <a:off x="6689388" y="4469030"/>
            <a:ext cx="1944787" cy="2023845"/>
            <a:chOff x="6689388" y="4469030"/>
            <a:chExt cx="1944787" cy="2023845"/>
          </a:xfrm>
        </p:grpSpPr>
        <p:cxnSp>
          <p:nvCxnSpPr>
            <p:cNvPr id="37" name="直線接點 36">
              <a:extLst>
                <a:ext uri="{FF2B5EF4-FFF2-40B4-BE49-F238E27FC236}">
                  <a16:creationId xmlns:a16="http://schemas.microsoft.com/office/drawing/2014/main" id="{AB64AF5E-C112-45F9-BD49-C7663EAC62BB}"/>
                </a:ext>
              </a:extLst>
            </p:cNvPr>
            <p:cNvCxnSpPr>
              <a:cxnSpLocks/>
            </p:cNvCxnSpPr>
            <p:nvPr/>
          </p:nvCxnSpPr>
          <p:spPr>
            <a:xfrm>
              <a:off x="6689388" y="4469030"/>
              <a:ext cx="1944787" cy="2023845"/>
            </a:xfrm>
            <a:prstGeom prst="line">
              <a:avLst/>
            </a:prstGeom>
            <a:ln w="19050">
              <a:solidFill>
                <a:schemeClr val="tx1">
                  <a:lumMod val="8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直線接點 37">
              <a:extLst>
                <a:ext uri="{FF2B5EF4-FFF2-40B4-BE49-F238E27FC236}">
                  <a16:creationId xmlns:a16="http://schemas.microsoft.com/office/drawing/2014/main" id="{3388E648-E5C8-4D08-BCA2-7CDB971DDAA8}"/>
                </a:ext>
              </a:extLst>
            </p:cNvPr>
            <p:cNvCxnSpPr>
              <a:cxnSpLocks/>
            </p:cNvCxnSpPr>
            <p:nvPr/>
          </p:nvCxnSpPr>
          <p:spPr>
            <a:xfrm flipV="1">
              <a:off x="6689388" y="4469030"/>
              <a:ext cx="1944787" cy="2023845"/>
            </a:xfrm>
            <a:prstGeom prst="line">
              <a:avLst/>
            </a:prstGeom>
            <a:ln w="19050">
              <a:solidFill>
                <a:schemeClr val="tx1">
                  <a:lumMod val="85000"/>
                </a:schemeClr>
              </a:solidFill>
              <a:prstDash val="sysDot"/>
            </a:ln>
          </p:spPr>
          <p:style>
            <a:lnRef idx="1">
              <a:schemeClr val="accent1"/>
            </a:lnRef>
            <a:fillRef idx="0">
              <a:schemeClr val="accent1"/>
            </a:fillRef>
            <a:effectRef idx="0">
              <a:schemeClr val="accent1"/>
            </a:effectRef>
            <a:fontRef idx="minor">
              <a:schemeClr val="tx1"/>
            </a:fontRef>
          </p:style>
        </p:cxnSp>
      </p:grpSp>
      <p:cxnSp>
        <p:nvCxnSpPr>
          <p:cNvPr id="45" name="直線接點 44">
            <a:extLst>
              <a:ext uri="{FF2B5EF4-FFF2-40B4-BE49-F238E27FC236}">
                <a16:creationId xmlns:a16="http://schemas.microsoft.com/office/drawing/2014/main" id="{355A2B8B-697D-4E70-AAE2-958B30A25E5D}"/>
              </a:ext>
            </a:extLst>
          </p:cNvPr>
          <p:cNvCxnSpPr>
            <a:cxnSpLocks/>
          </p:cNvCxnSpPr>
          <p:nvPr/>
        </p:nvCxnSpPr>
        <p:spPr>
          <a:xfrm>
            <a:off x="7645708" y="4348264"/>
            <a:ext cx="0" cy="2373549"/>
          </a:xfrm>
          <a:prstGeom prst="line">
            <a:avLst/>
          </a:prstGeom>
          <a:ln w="19050">
            <a:solidFill>
              <a:schemeClr val="tx1">
                <a:lumMod val="8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6" name="直線接點 45">
            <a:extLst>
              <a:ext uri="{FF2B5EF4-FFF2-40B4-BE49-F238E27FC236}">
                <a16:creationId xmlns:a16="http://schemas.microsoft.com/office/drawing/2014/main" id="{947DE8F7-8BB7-459B-A08B-FBFF392D6CD0}"/>
              </a:ext>
            </a:extLst>
          </p:cNvPr>
          <p:cNvCxnSpPr>
            <a:cxnSpLocks/>
          </p:cNvCxnSpPr>
          <p:nvPr/>
        </p:nvCxnSpPr>
        <p:spPr>
          <a:xfrm flipV="1">
            <a:off x="6264869" y="5473554"/>
            <a:ext cx="2806791" cy="8308"/>
          </a:xfrm>
          <a:prstGeom prst="line">
            <a:avLst/>
          </a:prstGeom>
          <a:ln w="19050">
            <a:solidFill>
              <a:schemeClr val="tx1">
                <a:lumMod val="85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39" name="群組 38">
            <a:extLst>
              <a:ext uri="{FF2B5EF4-FFF2-40B4-BE49-F238E27FC236}">
                <a16:creationId xmlns:a16="http://schemas.microsoft.com/office/drawing/2014/main" id="{16F107C8-B2C1-4A53-BF76-F24DF1CDF39C}"/>
              </a:ext>
            </a:extLst>
          </p:cNvPr>
          <p:cNvGrpSpPr/>
          <p:nvPr/>
        </p:nvGrpSpPr>
        <p:grpSpPr>
          <a:xfrm>
            <a:off x="7304539" y="5086692"/>
            <a:ext cx="676316" cy="741050"/>
            <a:chOff x="2108890" y="3121410"/>
            <a:chExt cx="2108882" cy="2076665"/>
          </a:xfrm>
        </p:grpSpPr>
        <p:sp>
          <p:nvSpPr>
            <p:cNvPr id="40" name="矩形 39">
              <a:extLst>
                <a:ext uri="{FF2B5EF4-FFF2-40B4-BE49-F238E27FC236}">
                  <a16:creationId xmlns:a16="http://schemas.microsoft.com/office/drawing/2014/main" id="{4DEC79EB-E820-4CE9-BBD0-642FA3491856}"/>
                </a:ext>
              </a:extLst>
            </p:cNvPr>
            <p:cNvSpPr/>
            <p:nvPr/>
          </p:nvSpPr>
          <p:spPr>
            <a:xfrm>
              <a:off x="3921210" y="3396048"/>
              <a:ext cx="296562" cy="665205"/>
            </a:xfrm>
            <a:prstGeom prst="rect">
              <a:avLst/>
            </a:prstGeom>
            <a:solidFill>
              <a:schemeClr val="bg1">
                <a:lumMod val="95000"/>
                <a:lumOff val="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矩形 40">
              <a:extLst>
                <a:ext uri="{FF2B5EF4-FFF2-40B4-BE49-F238E27FC236}">
                  <a16:creationId xmlns:a16="http://schemas.microsoft.com/office/drawing/2014/main" id="{5E706FF7-37F8-4613-AAE8-788A8E257DAE}"/>
                </a:ext>
              </a:extLst>
            </p:cNvPr>
            <p:cNvSpPr/>
            <p:nvPr/>
          </p:nvSpPr>
          <p:spPr>
            <a:xfrm>
              <a:off x="2108890" y="3396047"/>
              <a:ext cx="296562" cy="665205"/>
            </a:xfrm>
            <a:prstGeom prst="rect">
              <a:avLst/>
            </a:prstGeom>
            <a:solidFill>
              <a:schemeClr val="bg1">
                <a:lumMod val="95000"/>
                <a:lumOff val="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矩形 41">
              <a:extLst>
                <a:ext uri="{FF2B5EF4-FFF2-40B4-BE49-F238E27FC236}">
                  <a16:creationId xmlns:a16="http://schemas.microsoft.com/office/drawing/2014/main" id="{7D79B52F-0CF5-4BD2-8CBD-189C4BDBB201}"/>
                </a:ext>
              </a:extLst>
            </p:cNvPr>
            <p:cNvSpPr/>
            <p:nvPr/>
          </p:nvSpPr>
          <p:spPr>
            <a:xfrm>
              <a:off x="2446639" y="3121410"/>
              <a:ext cx="1433384" cy="2076665"/>
            </a:xfrm>
            <a:prstGeom prst="rect">
              <a:avLst/>
            </a:prstGeom>
            <a:solidFill>
              <a:schemeClr val="accent6"/>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1" name="箭號: 向右 50">
            <a:extLst>
              <a:ext uri="{FF2B5EF4-FFF2-40B4-BE49-F238E27FC236}">
                <a16:creationId xmlns:a16="http://schemas.microsoft.com/office/drawing/2014/main" id="{DE7BDCC6-DB75-42E6-8975-65952263F71F}"/>
              </a:ext>
            </a:extLst>
          </p:cNvPr>
          <p:cNvSpPr/>
          <p:nvPr/>
        </p:nvSpPr>
        <p:spPr>
          <a:xfrm>
            <a:off x="5668776" y="5277581"/>
            <a:ext cx="452391" cy="38079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60211762"/>
      </p:ext>
    </p:extLst>
  </p:cSld>
  <p:clrMapOvr>
    <a:masterClrMapping/>
  </p:clrMapOvr>
</p:sld>
</file>

<file path=ppt/theme/theme1.xml><?xml version="1.0" encoding="utf-8"?>
<a:theme xmlns:a="http://schemas.openxmlformats.org/drawingml/2006/main" name="深度">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36804244_TF77929380.potx" id="{EBCA3B65-2477-4903-AC54-33768BA59A57}" vid="{EE92DFA1-99C2-4F1A-906C-E577A04C6E39}"/>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E76CE1C2-24FF-4125-B61C-AD39973FCD09}">
  <ds:schemaRefs>
    <ds:schemaRef ds:uri="http://schemas.microsoft.com/sharepoint/v3/contenttype/forms"/>
  </ds:schemaRefs>
</ds:datastoreItem>
</file>

<file path=customXml/itemProps2.xml><?xml version="1.0" encoding="utf-8"?>
<ds:datastoreItem xmlns:ds="http://schemas.openxmlformats.org/officeDocument/2006/customXml" ds:itemID="{CC083022-B7D0-4DE3-9976-6A91422D94F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AF23494-F630-4E01-81EA-AA2F2975971E}">
  <ds:schemaRefs>
    <ds:schemaRef ds:uri="http://www.w3.org/XML/1998/namespace"/>
    <ds:schemaRef ds:uri="http://purl.org/dc/elements/1.1/"/>
    <ds:schemaRef ds:uri="16c05727-aa75-4e4a-9b5f-8a80a1165891"/>
    <ds:schemaRef ds:uri="http://schemas.microsoft.com/office/2006/metadata/properties"/>
    <ds:schemaRef ds:uri="http://schemas.openxmlformats.org/package/2006/metadata/core-properties"/>
    <ds:schemaRef ds:uri="http://schemas.microsoft.com/office/2006/documentManagement/types"/>
    <ds:schemaRef ds:uri="http://purl.org/dc/terms/"/>
    <ds:schemaRef ds:uri="http://schemas.microsoft.com/office/infopath/2007/PartnerControls"/>
    <ds:schemaRef ds:uri="71af3243-3dd4-4a8d-8c0d-dd76da1f02a5"/>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深度設計</Template>
  <TotalTime>0</TotalTime>
  <Words>388</Words>
  <Application>Microsoft Office PowerPoint</Application>
  <PresentationFormat>寬螢幕</PresentationFormat>
  <Paragraphs>59</Paragraphs>
  <Slides>7</Slides>
  <Notes>1</Notes>
  <HiddenSlides>0</HiddenSlides>
  <MMClips>1</MMClips>
  <ScaleCrop>false</ScaleCrop>
  <HeadingPairs>
    <vt:vector size="6" baseType="variant">
      <vt:variant>
        <vt:lpstr>使用字型</vt:lpstr>
      </vt:variant>
      <vt:variant>
        <vt:i4>5</vt:i4>
      </vt:variant>
      <vt:variant>
        <vt:lpstr>佈景主題</vt:lpstr>
      </vt:variant>
      <vt:variant>
        <vt:i4>1</vt:i4>
      </vt:variant>
      <vt:variant>
        <vt:lpstr>投影片標題</vt:lpstr>
      </vt:variant>
      <vt:variant>
        <vt:i4>7</vt:i4>
      </vt:variant>
    </vt:vector>
  </HeadingPairs>
  <TitlesOfParts>
    <vt:vector size="13" baseType="lpstr">
      <vt:lpstr>Microsoft JhengHei UI</vt:lpstr>
      <vt:lpstr>Arial</vt:lpstr>
      <vt:lpstr>Bahnschrift SemiCondensed</vt:lpstr>
      <vt:lpstr>Consolas</vt:lpstr>
      <vt:lpstr>Corbel</vt:lpstr>
      <vt:lpstr>深度</vt:lpstr>
      <vt:lpstr>Alley Explorer</vt:lpstr>
      <vt:lpstr>Motivation</vt:lpstr>
      <vt:lpstr>Method</vt:lpstr>
      <vt:lpstr>Data flow</vt:lpstr>
      <vt:lpstr>Demo</vt:lpstr>
      <vt:lpstr>Result</vt:lpstr>
      <vt:lpstr>Future Work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2021-12-22T13:01:51Z</dcterms:created>
  <dcterms:modified xsi:type="dcterms:W3CDTF">2021-12-24T18:04:14Z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